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32"/>
  </p:notesMasterIdLst>
  <p:sldIdLst>
    <p:sldId id="631" r:id="rId2"/>
    <p:sldId id="816" r:id="rId3"/>
    <p:sldId id="818" r:id="rId4"/>
    <p:sldId id="797" r:id="rId5"/>
    <p:sldId id="762" r:id="rId6"/>
    <p:sldId id="811" r:id="rId7"/>
    <p:sldId id="812" r:id="rId8"/>
    <p:sldId id="795" r:id="rId9"/>
    <p:sldId id="798" r:id="rId10"/>
    <p:sldId id="800" r:id="rId11"/>
    <p:sldId id="801" r:id="rId12"/>
    <p:sldId id="803" r:id="rId13"/>
    <p:sldId id="802" r:id="rId14"/>
    <p:sldId id="819" r:id="rId15"/>
    <p:sldId id="752" r:id="rId16"/>
    <p:sldId id="804" r:id="rId17"/>
    <p:sldId id="805" r:id="rId18"/>
    <p:sldId id="807" r:id="rId19"/>
    <p:sldId id="806" r:id="rId20"/>
    <p:sldId id="808" r:id="rId21"/>
    <p:sldId id="810" r:id="rId22"/>
    <p:sldId id="740" r:id="rId23"/>
    <p:sldId id="814" r:id="rId24"/>
    <p:sldId id="813" r:id="rId25"/>
    <p:sldId id="763" r:id="rId26"/>
    <p:sldId id="775" r:id="rId27"/>
    <p:sldId id="820" r:id="rId28"/>
    <p:sldId id="773" r:id="rId29"/>
    <p:sldId id="815" r:id="rId30"/>
    <p:sldId id="817" r:id="rId31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59AAE4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17"/>
    <p:restoredTop sz="94776"/>
  </p:normalViewPr>
  <p:slideViewPr>
    <p:cSldViewPr>
      <p:cViewPr varScale="1">
        <p:scale>
          <a:sx n="100" d="100"/>
          <a:sy n="100" d="100"/>
        </p:scale>
        <p:origin x="168" y="15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188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0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53CBCB4-D624-4D4D-A09F-F0B084513355}" type="slidenum">
              <a:rPr lang="en-US" altLang="en-US" sz="1200"/>
              <a:pPr eaLnBrk="1" hangingPunct="1"/>
              <a:t>5</a:t>
            </a:fld>
            <a:endParaRPr lang="en-US" altLang="en-US" sz="1200"/>
          </a:p>
        </p:txBody>
      </p:sp>
      <p:sp>
        <p:nvSpPr>
          <p:cNvPr id="55398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3987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261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3688" y="0"/>
            <a:ext cx="11333845" cy="7559675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" y="306388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Data Structure Design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II</a:t>
            </a:r>
            <a:endParaRPr lang="en-US" sz="4000" b="1" dirty="0" smtClean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147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" y="122237"/>
            <a:ext cx="9635848" cy="7239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3112" y="762742"/>
            <a:ext cx="5038725" cy="3699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Ball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instance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vars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! */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// each ball has a “shape”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each ball has a dx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0.0;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each ball has a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0.0;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0745588">
            <a:off x="5115947" y="3900555"/>
            <a:ext cx="396240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1. Instance </a:t>
            </a:r>
            <a:r>
              <a:rPr lang="en-US" sz="2400" dirty="0" err="1" smtClean="0">
                <a:latin typeface="Chalkboard" charset="0"/>
                <a:ea typeface="Chalkboard" charset="0"/>
                <a:cs typeface="Chalkboard" charset="0"/>
              </a:rPr>
              <a:t>vars</a:t>
            </a:r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 define what makes up a variable of type Ball 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61293" y="2349475"/>
            <a:ext cx="2466607" cy="1384325"/>
          </a:xfrm>
          <a:custGeom>
            <a:avLst/>
            <a:gdLst>
              <a:gd name="connsiteX0" fmla="*/ 2466607 w 2466607"/>
              <a:gd name="connsiteY0" fmla="*/ 1384325 h 1384325"/>
              <a:gd name="connsiteX1" fmla="*/ 2428507 w 2466607"/>
              <a:gd name="connsiteY1" fmla="*/ 1219225 h 1384325"/>
              <a:gd name="connsiteX2" fmla="*/ 2415807 w 2466607"/>
              <a:gd name="connsiteY2" fmla="*/ 1168425 h 1384325"/>
              <a:gd name="connsiteX3" fmla="*/ 2352307 w 2466607"/>
              <a:gd name="connsiteY3" fmla="*/ 1003325 h 1384325"/>
              <a:gd name="connsiteX4" fmla="*/ 2301507 w 2466607"/>
              <a:gd name="connsiteY4" fmla="*/ 838225 h 1384325"/>
              <a:gd name="connsiteX5" fmla="*/ 2250707 w 2466607"/>
              <a:gd name="connsiteY5" fmla="*/ 749325 h 1384325"/>
              <a:gd name="connsiteX6" fmla="*/ 2212607 w 2466607"/>
              <a:gd name="connsiteY6" fmla="*/ 673125 h 1384325"/>
              <a:gd name="connsiteX7" fmla="*/ 2111007 w 2466607"/>
              <a:gd name="connsiteY7" fmla="*/ 558825 h 1384325"/>
              <a:gd name="connsiteX8" fmla="*/ 2047507 w 2466607"/>
              <a:gd name="connsiteY8" fmla="*/ 469925 h 1384325"/>
              <a:gd name="connsiteX9" fmla="*/ 1945907 w 2466607"/>
              <a:gd name="connsiteY9" fmla="*/ 431825 h 1384325"/>
              <a:gd name="connsiteX10" fmla="*/ 1882407 w 2466607"/>
              <a:gd name="connsiteY10" fmla="*/ 393725 h 1384325"/>
              <a:gd name="connsiteX11" fmla="*/ 1730007 w 2466607"/>
              <a:gd name="connsiteY11" fmla="*/ 355625 h 1384325"/>
              <a:gd name="connsiteX12" fmla="*/ 1615707 w 2466607"/>
              <a:gd name="connsiteY12" fmla="*/ 342925 h 1384325"/>
              <a:gd name="connsiteX13" fmla="*/ 1526807 w 2466607"/>
              <a:gd name="connsiteY13" fmla="*/ 317525 h 1384325"/>
              <a:gd name="connsiteX14" fmla="*/ 1310907 w 2466607"/>
              <a:gd name="connsiteY14" fmla="*/ 254025 h 1384325"/>
              <a:gd name="connsiteX15" fmla="*/ 866407 w 2466607"/>
              <a:gd name="connsiteY15" fmla="*/ 228625 h 1384325"/>
              <a:gd name="connsiteX16" fmla="*/ 536207 w 2466607"/>
              <a:gd name="connsiteY16" fmla="*/ 241325 h 1384325"/>
              <a:gd name="connsiteX17" fmla="*/ 180607 w 2466607"/>
              <a:gd name="connsiteY17" fmla="*/ 190525 h 1384325"/>
              <a:gd name="connsiteX18" fmla="*/ 206007 w 2466607"/>
              <a:gd name="connsiteY18" fmla="*/ 152425 h 1384325"/>
              <a:gd name="connsiteX19" fmla="*/ 256807 w 2466607"/>
              <a:gd name="connsiteY19" fmla="*/ 50825 h 1384325"/>
              <a:gd name="connsiteX20" fmla="*/ 231407 w 2466607"/>
              <a:gd name="connsiteY20" fmla="*/ 63525 h 1384325"/>
              <a:gd name="connsiteX21" fmla="*/ 53607 w 2466607"/>
              <a:gd name="connsiteY21" fmla="*/ 203225 h 1384325"/>
              <a:gd name="connsiteX22" fmla="*/ 244107 w 2466607"/>
              <a:gd name="connsiteY22" fmla="*/ 292125 h 1384325"/>
              <a:gd name="connsiteX23" fmla="*/ 371107 w 2466607"/>
              <a:gd name="connsiteY23" fmla="*/ 342925 h 1384325"/>
              <a:gd name="connsiteX24" fmla="*/ 434607 w 2466607"/>
              <a:gd name="connsiteY24" fmla="*/ 406425 h 138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466607" h="1384325">
                <a:moveTo>
                  <a:pt x="2466607" y="1384325"/>
                </a:moveTo>
                <a:cubicBezTo>
                  <a:pt x="2447061" y="1286594"/>
                  <a:pt x="2459142" y="1341766"/>
                  <a:pt x="2428507" y="1219225"/>
                </a:cubicBezTo>
                <a:cubicBezTo>
                  <a:pt x="2424274" y="1202292"/>
                  <a:pt x="2422073" y="1184716"/>
                  <a:pt x="2415807" y="1168425"/>
                </a:cubicBezTo>
                <a:cubicBezTo>
                  <a:pt x="2394640" y="1113392"/>
                  <a:pt x="2366608" y="1060528"/>
                  <a:pt x="2352307" y="1003325"/>
                </a:cubicBezTo>
                <a:cubicBezTo>
                  <a:pt x="2336065" y="938356"/>
                  <a:pt x="2330281" y="895772"/>
                  <a:pt x="2301507" y="838225"/>
                </a:cubicBezTo>
                <a:cubicBezTo>
                  <a:pt x="2286243" y="807698"/>
                  <a:pt x="2266888" y="779376"/>
                  <a:pt x="2250707" y="749325"/>
                </a:cubicBezTo>
                <a:cubicBezTo>
                  <a:pt x="2237243" y="724321"/>
                  <a:pt x="2227853" y="697083"/>
                  <a:pt x="2212607" y="673125"/>
                </a:cubicBezTo>
                <a:cubicBezTo>
                  <a:pt x="2166457" y="600604"/>
                  <a:pt x="2163650" y="620241"/>
                  <a:pt x="2111007" y="558825"/>
                </a:cubicBezTo>
                <a:cubicBezTo>
                  <a:pt x="2095309" y="540510"/>
                  <a:pt x="2065029" y="481076"/>
                  <a:pt x="2047507" y="469925"/>
                </a:cubicBezTo>
                <a:cubicBezTo>
                  <a:pt x="2016992" y="450506"/>
                  <a:pt x="1978748" y="446982"/>
                  <a:pt x="1945907" y="431825"/>
                </a:cubicBezTo>
                <a:cubicBezTo>
                  <a:pt x="1923495" y="421481"/>
                  <a:pt x="1904879" y="403939"/>
                  <a:pt x="1882407" y="393725"/>
                </a:cubicBezTo>
                <a:cubicBezTo>
                  <a:pt x="1830823" y="370278"/>
                  <a:pt x="1785447" y="363017"/>
                  <a:pt x="1730007" y="355625"/>
                </a:cubicBezTo>
                <a:cubicBezTo>
                  <a:pt x="1692009" y="350559"/>
                  <a:pt x="1653807" y="347158"/>
                  <a:pt x="1615707" y="342925"/>
                </a:cubicBezTo>
                <a:cubicBezTo>
                  <a:pt x="1586074" y="334458"/>
                  <a:pt x="1556263" y="326588"/>
                  <a:pt x="1526807" y="317525"/>
                </a:cubicBezTo>
                <a:cubicBezTo>
                  <a:pt x="1437779" y="290132"/>
                  <a:pt x="1417013" y="275246"/>
                  <a:pt x="1310907" y="254025"/>
                </a:cubicBezTo>
                <a:cubicBezTo>
                  <a:pt x="1210268" y="233897"/>
                  <a:pt x="881104" y="229190"/>
                  <a:pt x="866407" y="228625"/>
                </a:cubicBezTo>
                <a:cubicBezTo>
                  <a:pt x="756340" y="232858"/>
                  <a:pt x="646338" y="243257"/>
                  <a:pt x="536207" y="241325"/>
                </a:cubicBezTo>
                <a:cubicBezTo>
                  <a:pt x="99201" y="233658"/>
                  <a:pt x="36346" y="286699"/>
                  <a:pt x="180607" y="190525"/>
                </a:cubicBezTo>
                <a:cubicBezTo>
                  <a:pt x="189074" y="177825"/>
                  <a:pt x="198698" y="165825"/>
                  <a:pt x="206007" y="152425"/>
                </a:cubicBezTo>
                <a:cubicBezTo>
                  <a:pt x="224138" y="119184"/>
                  <a:pt x="239874" y="84692"/>
                  <a:pt x="256807" y="50825"/>
                </a:cubicBezTo>
                <a:cubicBezTo>
                  <a:pt x="302741" y="-41043"/>
                  <a:pt x="281990" y="9329"/>
                  <a:pt x="231407" y="63525"/>
                </a:cubicBezTo>
                <a:cubicBezTo>
                  <a:pt x="104182" y="199838"/>
                  <a:pt x="158955" y="176888"/>
                  <a:pt x="53607" y="203225"/>
                </a:cubicBezTo>
                <a:cubicBezTo>
                  <a:pt x="-41871" y="346442"/>
                  <a:pt x="-27678" y="277821"/>
                  <a:pt x="244107" y="292125"/>
                </a:cubicBezTo>
                <a:cubicBezTo>
                  <a:pt x="286440" y="309058"/>
                  <a:pt x="332010" y="319467"/>
                  <a:pt x="371107" y="342925"/>
                </a:cubicBezTo>
                <a:cubicBezTo>
                  <a:pt x="396775" y="358326"/>
                  <a:pt x="434607" y="406425"/>
                  <a:pt x="434607" y="40642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6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" y="122237"/>
            <a:ext cx="9635848" cy="7239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3112" y="762742"/>
            <a:ext cx="10363200" cy="653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Ball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instance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vars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! */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// each ball has a “shape”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each ball has a dx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dx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0.0;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each ball has a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= 0.0;</a:t>
            </a: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// This defines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what happens when you make a new ball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Ball(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screenWidth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screenHeight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RandomGenerator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RandomGenerator.</a:t>
            </a:r>
            <a:r>
              <a:rPr lang="en-US" i="1" dirty="0" err="1">
                <a:latin typeface="Courier" charset="0"/>
                <a:ea typeface="Courier" charset="0"/>
                <a:cs typeface="Courier" charset="0"/>
              </a:rPr>
              <a:t>getInstance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rg.nextInt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screenWidth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BALL_SIZE);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y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rg.nextInt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screenHeight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BALL_SIZE);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y,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BALL_SIZE, BALL_SIZE);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.setFilled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(true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.setColor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Color.</a:t>
            </a:r>
            <a:r>
              <a:rPr lang="en-US" i="1" dirty="0" err="1" smtClean="0">
                <a:latin typeface="Courier" charset="0"/>
                <a:ea typeface="Courier" charset="0"/>
                <a:cs typeface="Courier" charset="0"/>
              </a:rPr>
              <a:t>BLUE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dx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getRandomSpeed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getRandomSpeed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...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46133" y="1001279"/>
            <a:ext cx="396240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2</a:t>
            </a:r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. The constructor defines what happens when you call new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6072955" y="2349500"/>
            <a:ext cx="899345" cy="1334568"/>
          </a:xfrm>
          <a:custGeom>
            <a:avLst/>
            <a:gdLst>
              <a:gd name="connsiteX0" fmla="*/ 899345 w 899345"/>
              <a:gd name="connsiteY0" fmla="*/ 0 h 1334568"/>
              <a:gd name="connsiteX1" fmla="*/ 848545 w 899345"/>
              <a:gd name="connsiteY1" fmla="*/ 88900 h 1334568"/>
              <a:gd name="connsiteX2" fmla="*/ 810445 w 899345"/>
              <a:gd name="connsiteY2" fmla="*/ 139700 h 1334568"/>
              <a:gd name="connsiteX3" fmla="*/ 797745 w 899345"/>
              <a:gd name="connsiteY3" fmla="*/ 177800 h 1334568"/>
              <a:gd name="connsiteX4" fmla="*/ 746945 w 899345"/>
              <a:gd name="connsiteY4" fmla="*/ 228600 h 1334568"/>
              <a:gd name="connsiteX5" fmla="*/ 632645 w 899345"/>
              <a:gd name="connsiteY5" fmla="*/ 393700 h 1334568"/>
              <a:gd name="connsiteX6" fmla="*/ 569145 w 899345"/>
              <a:gd name="connsiteY6" fmla="*/ 457200 h 1334568"/>
              <a:gd name="connsiteX7" fmla="*/ 442145 w 899345"/>
              <a:gd name="connsiteY7" fmla="*/ 635000 h 1334568"/>
              <a:gd name="connsiteX8" fmla="*/ 365945 w 899345"/>
              <a:gd name="connsiteY8" fmla="*/ 762000 h 1334568"/>
              <a:gd name="connsiteX9" fmla="*/ 315145 w 899345"/>
              <a:gd name="connsiteY9" fmla="*/ 901700 h 1334568"/>
              <a:gd name="connsiteX10" fmla="*/ 289745 w 899345"/>
              <a:gd name="connsiteY10" fmla="*/ 952500 h 1334568"/>
              <a:gd name="connsiteX11" fmla="*/ 238945 w 899345"/>
              <a:gd name="connsiteY11" fmla="*/ 1016000 h 1334568"/>
              <a:gd name="connsiteX12" fmla="*/ 162745 w 899345"/>
              <a:gd name="connsiteY12" fmla="*/ 1143000 h 1334568"/>
              <a:gd name="connsiteX13" fmla="*/ 61145 w 899345"/>
              <a:gd name="connsiteY13" fmla="*/ 1244600 h 1334568"/>
              <a:gd name="connsiteX14" fmla="*/ 35745 w 899345"/>
              <a:gd name="connsiteY14" fmla="*/ 1181100 h 1334568"/>
              <a:gd name="connsiteX15" fmla="*/ 10345 w 899345"/>
              <a:gd name="connsiteY15" fmla="*/ 1003300 h 1334568"/>
              <a:gd name="connsiteX16" fmla="*/ 162745 w 899345"/>
              <a:gd name="connsiteY16" fmla="*/ 1282700 h 1334568"/>
              <a:gd name="connsiteX17" fmla="*/ 251645 w 899345"/>
              <a:gd name="connsiteY17" fmla="*/ 1257300 h 1334568"/>
              <a:gd name="connsiteX18" fmla="*/ 340545 w 899345"/>
              <a:gd name="connsiteY18" fmla="*/ 1219200 h 1334568"/>
              <a:gd name="connsiteX19" fmla="*/ 404045 w 899345"/>
              <a:gd name="connsiteY19" fmla="*/ 1206500 h 133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99345" h="1334568">
                <a:moveTo>
                  <a:pt x="899345" y="0"/>
                </a:moveTo>
                <a:cubicBezTo>
                  <a:pt x="882412" y="29633"/>
                  <a:pt x="866869" y="60106"/>
                  <a:pt x="848545" y="88900"/>
                </a:cubicBezTo>
                <a:cubicBezTo>
                  <a:pt x="837181" y="106758"/>
                  <a:pt x="820947" y="121322"/>
                  <a:pt x="810445" y="139700"/>
                </a:cubicBezTo>
                <a:cubicBezTo>
                  <a:pt x="803803" y="151323"/>
                  <a:pt x="805526" y="166907"/>
                  <a:pt x="797745" y="177800"/>
                </a:cubicBezTo>
                <a:cubicBezTo>
                  <a:pt x="783826" y="197287"/>
                  <a:pt x="761492" y="209577"/>
                  <a:pt x="746945" y="228600"/>
                </a:cubicBezTo>
                <a:cubicBezTo>
                  <a:pt x="706285" y="281770"/>
                  <a:pt x="679975" y="346370"/>
                  <a:pt x="632645" y="393700"/>
                </a:cubicBezTo>
                <a:cubicBezTo>
                  <a:pt x="611478" y="414867"/>
                  <a:pt x="588481" y="434349"/>
                  <a:pt x="569145" y="457200"/>
                </a:cubicBezTo>
                <a:cubicBezTo>
                  <a:pt x="533507" y="499318"/>
                  <a:pt x="473970" y="584080"/>
                  <a:pt x="442145" y="635000"/>
                </a:cubicBezTo>
                <a:cubicBezTo>
                  <a:pt x="415980" y="676865"/>
                  <a:pt x="365945" y="762000"/>
                  <a:pt x="365945" y="762000"/>
                </a:cubicBezTo>
                <a:cubicBezTo>
                  <a:pt x="347229" y="836863"/>
                  <a:pt x="356789" y="810083"/>
                  <a:pt x="315145" y="901700"/>
                </a:cubicBezTo>
                <a:cubicBezTo>
                  <a:pt x="307311" y="918935"/>
                  <a:pt x="300247" y="936748"/>
                  <a:pt x="289745" y="952500"/>
                </a:cubicBezTo>
                <a:cubicBezTo>
                  <a:pt x="274709" y="975054"/>
                  <a:pt x="253981" y="993446"/>
                  <a:pt x="238945" y="1016000"/>
                </a:cubicBezTo>
                <a:cubicBezTo>
                  <a:pt x="210016" y="1059393"/>
                  <a:pt x="207723" y="1107017"/>
                  <a:pt x="162745" y="1143000"/>
                </a:cubicBezTo>
                <a:cubicBezTo>
                  <a:pt x="82717" y="1207023"/>
                  <a:pt x="115509" y="1172115"/>
                  <a:pt x="61145" y="1244600"/>
                </a:cubicBezTo>
                <a:cubicBezTo>
                  <a:pt x="52678" y="1223433"/>
                  <a:pt x="42296" y="1202936"/>
                  <a:pt x="35745" y="1181100"/>
                </a:cubicBezTo>
                <a:cubicBezTo>
                  <a:pt x="21473" y="1133528"/>
                  <a:pt x="14868" y="1044010"/>
                  <a:pt x="10345" y="1003300"/>
                </a:cubicBezTo>
                <a:cubicBezTo>
                  <a:pt x="25572" y="1399190"/>
                  <a:pt x="-80751" y="1363865"/>
                  <a:pt x="162745" y="1282700"/>
                </a:cubicBezTo>
                <a:cubicBezTo>
                  <a:pt x="191983" y="1272954"/>
                  <a:pt x="222012" y="1265767"/>
                  <a:pt x="251645" y="1257300"/>
                </a:cubicBezTo>
                <a:cubicBezTo>
                  <a:pt x="300682" y="1224609"/>
                  <a:pt x="279038" y="1232868"/>
                  <a:pt x="340545" y="1219200"/>
                </a:cubicBezTo>
                <a:cubicBezTo>
                  <a:pt x="361617" y="1214517"/>
                  <a:pt x="404045" y="1206500"/>
                  <a:pt x="404045" y="12065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031607" y="3975100"/>
            <a:ext cx="1334003" cy="566737"/>
          </a:xfrm>
          <a:custGeom>
            <a:avLst/>
            <a:gdLst>
              <a:gd name="connsiteX0" fmla="*/ 800493 w 1334003"/>
              <a:gd name="connsiteY0" fmla="*/ 101600 h 774700"/>
              <a:gd name="connsiteX1" fmla="*/ 736993 w 1334003"/>
              <a:gd name="connsiteY1" fmla="*/ 76200 h 774700"/>
              <a:gd name="connsiteX2" fmla="*/ 267093 w 1334003"/>
              <a:gd name="connsiteY2" fmla="*/ 76200 h 774700"/>
              <a:gd name="connsiteX3" fmla="*/ 114693 w 1334003"/>
              <a:gd name="connsiteY3" fmla="*/ 88900 h 774700"/>
              <a:gd name="connsiteX4" fmla="*/ 38493 w 1334003"/>
              <a:gd name="connsiteY4" fmla="*/ 114300 h 774700"/>
              <a:gd name="connsiteX5" fmla="*/ 393 w 1334003"/>
              <a:gd name="connsiteY5" fmla="*/ 165100 h 774700"/>
              <a:gd name="connsiteX6" fmla="*/ 25793 w 1334003"/>
              <a:gd name="connsiteY6" fmla="*/ 368300 h 774700"/>
              <a:gd name="connsiteX7" fmla="*/ 38493 w 1334003"/>
              <a:gd name="connsiteY7" fmla="*/ 444500 h 774700"/>
              <a:gd name="connsiteX8" fmla="*/ 101993 w 1334003"/>
              <a:gd name="connsiteY8" fmla="*/ 571500 h 774700"/>
              <a:gd name="connsiteX9" fmla="*/ 165493 w 1334003"/>
              <a:gd name="connsiteY9" fmla="*/ 723900 h 774700"/>
              <a:gd name="connsiteX10" fmla="*/ 279793 w 1334003"/>
              <a:gd name="connsiteY10" fmla="*/ 774700 h 774700"/>
              <a:gd name="connsiteX11" fmla="*/ 711593 w 1334003"/>
              <a:gd name="connsiteY11" fmla="*/ 762000 h 774700"/>
              <a:gd name="connsiteX12" fmla="*/ 889393 w 1334003"/>
              <a:gd name="connsiteY12" fmla="*/ 711200 h 774700"/>
              <a:gd name="connsiteX13" fmla="*/ 1029093 w 1334003"/>
              <a:gd name="connsiteY13" fmla="*/ 685800 h 774700"/>
              <a:gd name="connsiteX14" fmla="*/ 1181493 w 1334003"/>
              <a:gd name="connsiteY14" fmla="*/ 609600 h 774700"/>
              <a:gd name="connsiteX15" fmla="*/ 1308493 w 1334003"/>
              <a:gd name="connsiteY15" fmla="*/ 469900 h 774700"/>
              <a:gd name="connsiteX16" fmla="*/ 1333893 w 1334003"/>
              <a:gd name="connsiteY16" fmla="*/ 304800 h 774700"/>
              <a:gd name="connsiteX17" fmla="*/ 1308493 w 1334003"/>
              <a:gd name="connsiteY17" fmla="*/ 127000 h 774700"/>
              <a:gd name="connsiteX18" fmla="*/ 1194193 w 1334003"/>
              <a:gd name="connsiteY18" fmla="*/ 50800 h 774700"/>
              <a:gd name="connsiteX19" fmla="*/ 1092593 w 1334003"/>
              <a:gd name="connsiteY19" fmla="*/ 38100 h 774700"/>
              <a:gd name="connsiteX20" fmla="*/ 825893 w 1334003"/>
              <a:gd name="connsiteY20" fmla="*/ 0 h 774700"/>
              <a:gd name="connsiteX21" fmla="*/ 584593 w 1334003"/>
              <a:gd name="connsiteY21" fmla="*/ 12700 h 774700"/>
              <a:gd name="connsiteX22" fmla="*/ 482993 w 1334003"/>
              <a:gd name="connsiteY22" fmla="*/ 38100 h 774700"/>
              <a:gd name="connsiteX23" fmla="*/ 457593 w 1334003"/>
              <a:gd name="connsiteY23" fmla="*/ 88900 h 774700"/>
              <a:gd name="connsiteX24" fmla="*/ 419493 w 1334003"/>
              <a:gd name="connsiteY24" fmla="*/ 114300 h 77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34003" h="774700">
                <a:moveTo>
                  <a:pt x="800493" y="101600"/>
                </a:moveTo>
                <a:cubicBezTo>
                  <a:pt x="779326" y="93133"/>
                  <a:pt x="758987" y="82198"/>
                  <a:pt x="736993" y="76200"/>
                </a:cubicBezTo>
                <a:cubicBezTo>
                  <a:pt x="602817" y="39606"/>
                  <a:pt x="321753" y="74437"/>
                  <a:pt x="267093" y="76200"/>
                </a:cubicBezTo>
                <a:cubicBezTo>
                  <a:pt x="216293" y="80433"/>
                  <a:pt x="164975" y="80520"/>
                  <a:pt x="114693" y="88900"/>
                </a:cubicBezTo>
                <a:cubicBezTo>
                  <a:pt x="88283" y="93302"/>
                  <a:pt x="38493" y="114300"/>
                  <a:pt x="38493" y="114300"/>
                </a:cubicBezTo>
                <a:cubicBezTo>
                  <a:pt x="25793" y="131233"/>
                  <a:pt x="1450" y="143960"/>
                  <a:pt x="393" y="165100"/>
                </a:cubicBezTo>
                <a:cubicBezTo>
                  <a:pt x="-3016" y="233275"/>
                  <a:pt x="16570" y="300665"/>
                  <a:pt x="25793" y="368300"/>
                </a:cubicBezTo>
                <a:cubicBezTo>
                  <a:pt x="29272" y="393814"/>
                  <a:pt x="29451" y="420389"/>
                  <a:pt x="38493" y="444500"/>
                </a:cubicBezTo>
                <a:cubicBezTo>
                  <a:pt x="55112" y="488817"/>
                  <a:pt x="82408" y="528412"/>
                  <a:pt x="101993" y="571500"/>
                </a:cubicBezTo>
                <a:cubicBezTo>
                  <a:pt x="124766" y="621601"/>
                  <a:pt x="134966" y="678109"/>
                  <a:pt x="165493" y="723900"/>
                </a:cubicBezTo>
                <a:cubicBezTo>
                  <a:pt x="187464" y="756856"/>
                  <a:pt x="244995" y="766000"/>
                  <a:pt x="279793" y="774700"/>
                </a:cubicBezTo>
                <a:cubicBezTo>
                  <a:pt x="423726" y="770467"/>
                  <a:pt x="567947" y="772022"/>
                  <a:pt x="711593" y="762000"/>
                </a:cubicBezTo>
                <a:cubicBezTo>
                  <a:pt x="874750" y="750617"/>
                  <a:pt x="774116" y="740019"/>
                  <a:pt x="889393" y="711200"/>
                </a:cubicBezTo>
                <a:cubicBezTo>
                  <a:pt x="935310" y="699721"/>
                  <a:pt x="982526" y="694267"/>
                  <a:pt x="1029093" y="685800"/>
                </a:cubicBezTo>
                <a:cubicBezTo>
                  <a:pt x="1083948" y="663858"/>
                  <a:pt x="1133185" y="647556"/>
                  <a:pt x="1181493" y="609600"/>
                </a:cubicBezTo>
                <a:cubicBezTo>
                  <a:pt x="1244716" y="559924"/>
                  <a:pt x="1265776" y="526855"/>
                  <a:pt x="1308493" y="469900"/>
                </a:cubicBezTo>
                <a:cubicBezTo>
                  <a:pt x="1317080" y="426963"/>
                  <a:pt x="1335602" y="342389"/>
                  <a:pt x="1333893" y="304800"/>
                </a:cubicBezTo>
                <a:cubicBezTo>
                  <a:pt x="1331175" y="244993"/>
                  <a:pt x="1325386" y="184436"/>
                  <a:pt x="1308493" y="127000"/>
                </a:cubicBezTo>
                <a:cubicBezTo>
                  <a:pt x="1299164" y="95281"/>
                  <a:pt x="1209216" y="55092"/>
                  <a:pt x="1194193" y="50800"/>
                </a:cubicBezTo>
                <a:cubicBezTo>
                  <a:pt x="1161376" y="41424"/>
                  <a:pt x="1126204" y="44031"/>
                  <a:pt x="1092593" y="38100"/>
                </a:cubicBezTo>
                <a:cubicBezTo>
                  <a:pt x="847939" y="-5074"/>
                  <a:pt x="1122448" y="24713"/>
                  <a:pt x="825893" y="0"/>
                </a:cubicBezTo>
                <a:cubicBezTo>
                  <a:pt x="745460" y="4233"/>
                  <a:pt x="664645" y="3805"/>
                  <a:pt x="584593" y="12700"/>
                </a:cubicBezTo>
                <a:cubicBezTo>
                  <a:pt x="549898" y="16555"/>
                  <a:pt x="482993" y="38100"/>
                  <a:pt x="482993" y="38100"/>
                </a:cubicBezTo>
                <a:cubicBezTo>
                  <a:pt x="474526" y="55033"/>
                  <a:pt x="469713" y="74356"/>
                  <a:pt x="457593" y="88900"/>
                </a:cubicBezTo>
                <a:cubicBezTo>
                  <a:pt x="447822" y="100626"/>
                  <a:pt x="419493" y="114300"/>
                  <a:pt x="419493" y="1143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3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 animBg="1"/>
      <p:bldP spid="3" grpId="1" animBg="1"/>
      <p:bldP spid="8" grpId="0" animBg="1"/>
      <p:bldP spid="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" y="122237"/>
            <a:ext cx="9623425" cy="7239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01712" y="808037"/>
            <a:ext cx="8270080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heartbeat(</a:t>
            </a:r>
            <a:r>
              <a:rPr lang="en-US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screenWidth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screenHeight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 smtClean="0">
                <a:solidFill>
                  <a:srgbClr val="0000C0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.move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smtClean="0">
                <a:solidFill>
                  <a:srgbClr val="0000C0"/>
                </a:solidFill>
                <a:latin typeface="Courier" charset="0"/>
                <a:ea typeface="Courier" charset="0"/>
                <a:cs typeface="Courier" charset="0"/>
              </a:rPr>
              <a:t>dx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0000C0"/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reflectOffWalls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screenWidth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screenHeight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getShape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dirty="0">
                <a:solidFill>
                  <a:srgbClr val="0000C0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30712" y="3900556"/>
            <a:ext cx="396240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3. Public methods define what methods the “client” can call on instances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4860196" y="2171700"/>
            <a:ext cx="1007204" cy="1587500"/>
          </a:xfrm>
          <a:custGeom>
            <a:avLst/>
            <a:gdLst>
              <a:gd name="connsiteX0" fmla="*/ 1007204 w 1007204"/>
              <a:gd name="connsiteY0" fmla="*/ 1587500 h 1587500"/>
              <a:gd name="connsiteX1" fmla="*/ 994504 w 1007204"/>
              <a:gd name="connsiteY1" fmla="*/ 1219200 h 1587500"/>
              <a:gd name="connsiteX2" fmla="*/ 956404 w 1007204"/>
              <a:gd name="connsiteY2" fmla="*/ 990600 h 1587500"/>
              <a:gd name="connsiteX3" fmla="*/ 931004 w 1007204"/>
              <a:gd name="connsiteY3" fmla="*/ 927100 h 1587500"/>
              <a:gd name="connsiteX4" fmla="*/ 867504 w 1007204"/>
              <a:gd name="connsiteY4" fmla="*/ 850900 h 1587500"/>
              <a:gd name="connsiteX5" fmla="*/ 804004 w 1007204"/>
              <a:gd name="connsiteY5" fmla="*/ 749300 h 1587500"/>
              <a:gd name="connsiteX6" fmla="*/ 791304 w 1007204"/>
              <a:gd name="connsiteY6" fmla="*/ 647700 h 1587500"/>
              <a:gd name="connsiteX7" fmla="*/ 664304 w 1007204"/>
              <a:gd name="connsiteY7" fmla="*/ 495300 h 1587500"/>
              <a:gd name="connsiteX8" fmla="*/ 600804 w 1007204"/>
              <a:gd name="connsiteY8" fmla="*/ 368300 h 1587500"/>
              <a:gd name="connsiteX9" fmla="*/ 473804 w 1007204"/>
              <a:gd name="connsiteY9" fmla="*/ 254000 h 1587500"/>
              <a:gd name="connsiteX10" fmla="*/ 372204 w 1007204"/>
              <a:gd name="connsiteY10" fmla="*/ 190500 h 1587500"/>
              <a:gd name="connsiteX11" fmla="*/ 181704 w 1007204"/>
              <a:gd name="connsiteY11" fmla="*/ 114300 h 1587500"/>
              <a:gd name="connsiteX12" fmla="*/ 105504 w 1007204"/>
              <a:gd name="connsiteY12" fmla="*/ 203200 h 1587500"/>
              <a:gd name="connsiteX13" fmla="*/ 80104 w 1007204"/>
              <a:gd name="connsiteY13" fmla="*/ 279400 h 1587500"/>
              <a:gd name="connsiteX14" fmla="*/ 42004 w 1007204"/>
              <a:gd name="connsiteY14" fmla="*/ 368300 h 1587500"/>
              <a:gd name="connsiteX15" fmla="*/ 16604 w 1007204"/>
              <a:gd name="connsiteY15" fmla="*/ 457200 h 1587500"/>
              <a:gd name="connsiteX16" fmla="*/ 3904 w 1007204"/>
              <a:gd name="connsiteY16" fmla="*/ 508000 h 1587500"/>
              <a:gd name="connsiteX17" fmla="*/ 29304 w 1007204"/>
              <a:gd name="connsiteY17" fmla="*/ 444500 h 1587500"/>
              <a:gd name="connsiteX18" fmla="*/ 42004 w 1007204"/>
              <a:gd name="connsiteY18" fmla="*/ 279400 h 1587500"/>
              <a:gd name="connsiteX19" fmla="*/ 54704 w 1007204"/>
              <a:gd name="connsiteY19" fmla="*/ 76200 h 1587500"/>
              <a:gd name="connsiteX20" fmla="*/ 67404 w 1007204"/>
              <a:gd name="connsiteY20" fmla="*/ 25400 h 1587500"/>
              <a:gd name="connsiteX21" fmla="*/ 118204 w 1007204"/>
              <a:gd name="connsiteY21" fmla="*/ 0 h 1587500"/>
              <a:gd name="connsiteX22" fmla="*/ 372204 w 1007204"/>
              <a:gd name="connsiteY22" fmla="*/ 50800 h 1587500"/>
              <a:gd name="connsiteX23" fmla="*/ 524604 w 1007204"/>
              <a:gd name="connsiteY23" fmla="*/ 76200 h 1587500"/>
              <a:gd name="connsiteX24" fmla="*/ 702404 w 1007204"/>
              <a:gd name="connsiteY24" fmla="*/ 114300 h 1587500"/>
              <a:gd name="connsiteX25" fmla="*/ 905604 w 1007204"/>
              <a:gd name="connsiteY25" fmla="*/ 152400 h 158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07204" h="1587500">
                <a:moveTo>
                  <a:pt x="1007204" y="1587500"/>
                </a:moveTo>
                <a:cubicBezTo>
                  <a:pt x="1002971" y="1464733"/>
                  <a:pt x="1000795" y="1341878"/>
                  <a:pt x="994504" y="1219200"/>
                </a:cubicBezTo>
                <a:cubicBezTo>
                  <a:pt x="989795" y="1127372"/>
                  <a:pt x="982716" y="1076113"/>
                  <a:pt x="956404" y="990600"/>
                </a:cubicBezTo>
                <a:cubicBezTo>
                  <a:pt x="949700" y="968811"/>
                  <a:pt x="943243" y="946333"/>
                  <a:pt x="931004" y="927100"/>
                </a:cubicBezTo>
                <a:cubicBezTo>
                  <a:pt x="913253" y="899206"/>
                  <a:pt x="886722" y="877805"/>
                  <a:pt x="867504" y="850900"/>
                </a:cubicBezTo>
                <a:cubicBezTo>
                  <a:pt x="844291" y="818402"/>
                  <a:pt x="825171" y="783167"/>
                  <a:pt x="804004" y="749300"/>
                </a:cubicBezTo>
                <a:cubicBezTo>
                  <a:pt x="799771" y="715433"/>
                  <a:pt x="801341" y="680321"/>
                  <a:pt x="791304" y="647700"/>
                </a:cubicBezTo>
                <a:cubicBezTo>
                  <a:pt x="768931" y="574988"/>
                  <a:pt x="707352" y="556285"/>
                  <a:pt x="664304" y="495300"/>
                </a:cubicBezTo>
                <a:cubicBezTo>
                  <a:pt x="637010" y="456633"/>
                  <a:pt x="628098" y="406967"/>
                  <a:pt x="600804" y="368300"/>
                </a:cubicBezTo>
                <a:cubicBezTo>
                  <a:pt x="556496" y="305530"/>
                  <a:pt x="526601" y="289198"/>
                  <a:pt x="473804" y="254000"/>
                </a:cubicBezTo>
                <a:cubicBezTo>
                  <a:pt x="427559" y="184632"/>
                  <a:pt x="473398" y="236497"/>
                  <a:pt x="372204" y="190500"/>
                </a:cubicBezTo>
                <a:cubicBezTo>
                  <a:pt x="175371" y="101030"/>
                  <a:pt x="503222" y="210755"/>
                  <a:pt x="181704" y="114300"/>
                </a:cubicBezTo>
                <a:cubicBezTo>
                  <a:pt x="156304" y="143933"/>
                  <a:pt x="125959" y="169960"/>
                  <a:pt x="105504" y="203200"/>
                </a:cubicBezTo>
                <a:cubicBezTo>
                  <a:pt x="91472" y="226002"/>
                  <a:pt x="90048" y="254541"/>
                  <a:pt x="80104" y="279400"/>
                </a:cubicBezTo>
                <a:cubicBezTo>
                  <a:pt x="40456" y="378520"/>
                  <a:pt x="66532" y="286539"/>
                  <a:pt x="42004" y="368300"/>
                </a:cubicBezTo>
                <a:cubicBezTo>
                  <a:pt x="33148" y="397819"/>
                  <a:pt x="24713" y="427467"/>
                  <a:pt x="16604" y="457200"/>
                </a:cubicBezTo>
                <a:cubicBezTo>
                  <a:pt x="12011" y="474039"/>
                  <a:pt x="-8438" y="520342"/>
                  <a:pt x="3904" y="508000"/>
                </a:cubicBezTo>
                <a:cubicBezTo>
                  <a:pt x="20024" y="491880"/>
                  <a:pt x="20837" y="465667"/>
                  <a:pt x="29304" y="444500"/>
                </a:cubicBezTo>
                <a:cubicBezTo>
                  <a:pt x="33537" y="389467"/>
                  <a:pt x="38206" y="334465"/>
                  <a:pt x="42004" y="279400"/>
                </a:cubicBezTo>
                <a:cubicBezTo>
                  <a:pt x="46673" y="211695"/>
                  <a:pt x="47951" y="143729"/>
                  <a:pt x="54704" y="76200"/>
                </a:cubicBezTo>
                <a:cubicBezTo>
                  <a:pt x="56441" y="58832"/>
                  <a:pt x="56230" y="38809"/>
                  <a:pt x="67404" y="25400"/>
                </a:cubicBezTo>
                <a:cubicBezTo>
                  <a:pt x="79524" y="10856"/>
                  <a:pt x="101271" y="8467"/>
                  <a:pt x="118204" y="0"/>
                </a:cubicBezTo>
                <a:cubicBezTo>
                  <a:pt x="332221" y="26752"/>
                  <a:pt x="93937" y="-7172"/>
                  <a:pt x="372204" y="50800"/>
                </a:cubicBezTo>
                <a:cubicBezTo>
                  <a:pt x="422622" y="61304"/>
                  <a:pt x="474030" y="66474"/>
                  <a:pt x="524604" y="76200"/>
                </a:cubicBezTo>
                <a:cubicBezTo>
                  <a:pt x="584125" y="87646"/>
                  <a:pt x="643137" y="101600"/>
                  <a:pt x="702404" y="114300"/>
                </a:cubicBezTo>
                <a:cubicBezTo>
                  <a:pt x="816468" y="171332"/>
                  <a:pt x="750206" y="152400"/>
                  <a:pt x="905604" y="1524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3" grpId="0" animBg="1"/>
      <p:bldP spid="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" y="122237"/>
            <a:ext cx="9623425" cy="7239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01712" y="808037"/>
            <a:ext cx="8270080" cy="6017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heartbeat(</a:t>
            </a:r>
            <a:r>
              <a:rPr lang="en-US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screenWidth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screenHeight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 smtClean="0">
                <a:solidFill>
                  <a:srgbClr val="0000C0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.move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smtClean="0">
                <a:solidFill>
                  <a:srgbClr val="0000C0"/>
                </a:solidFill>
                <a:latin typeface="Courier" charset="0"/>
                <a:ea typeface="Courier" charset="0"/>
                <a:cs typeface="Courier" charset="0"/>
              </a:rPr>
              <a:t>dx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0000C0"/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reflectOffWalls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screenWidth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screenHeight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getShape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dirty="0">
                <a:solidFill>
                  <a:srgbClr val="0000C0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 void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reflectOffWalls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sWidth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sHeight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.getY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&lt; 0)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*= -1;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.getY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&gt;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sHeight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-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BALL_SIZE)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*= -1;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.getX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&lt; 0)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dx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*= -1;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.getX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&gt;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sWidth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-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BALL_SIZE)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dx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*= -1;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09392" y="2179637"/>
            <a:ext cx="39624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4</a:t>
            </a:r>
            <a:r>
              <a:rPr lang="en-US" sz="2400" smtClean="0">
                <a:latin typeface="Chalkboard" charset="0"/>
                <a:ea typeface="Chalkboard" charset="0"/>
                <a:cs typeface="Chalkboard" charset="0"/>
              </a:rPr>
              <a:t>. </a:t>
            </a:r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Private methods are allowed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86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smtClean="0">
                <a:solidFill>
                  <a:schemeClr val="bg1"/>
                </a:solidFill>
              </a:rPr>
              <a:t>What </a:t>
            </a:r>
            <a:r>
              <a:rPr lang="en-US" altLang="en-US" sz="3968" smtClean="0">
                <a:solidFill>
                  <a:schemeClr val="bg1"/>
                </a:solidFill>
              </a:rPr>
              <a:t>does a class do?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42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A class defines a new variable type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33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Y</a:t>
            </a:r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ou must define three things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154112" y="1291738"/>
            <a:ext cx="7696200" cy="5078900"/>
          </a:xfrm>
          <a:custGeom>
            <a:avLst/>
            <a:gdLst>
              <a:gd name="connsiteX0" fmla="*/ 2336800 w 3822793"/>
              <a:gd name="connsiteY0" fmla="*/ 220233 h 5401833"/>
              <a:gd name="connsiteX1" fmla="*/ 1371600 w 3822793"/>
              <a:gd name="connsiteY1" fmla="*/ 258333 h 5401833"/>
              <a:gd name="connsiteX2" fmla="*/ 1295400 w 3822793"/>
              <a:gd name="connsiteY2" fmla="*/ 271033 h 5401833"/>
              <a:gd name="connsiteX3" fmla="*/ 1003300 w 3822793"/>
              <a:gd name="connsiteY3" fmla="*/ 309133 h 5401833"/>
              <a:gd name="connsiteX4" fmla="*/ 901700 w 3822793"/>
              <a:gd name="connsiteY4" fmla="*/ 372633 h 5401833"/>
              <a:gd name="connsiteX5" fmla="*/ 647700 w 3822793"/>
              <a:gd name="connsiteY5" fmla="*/ 461533 h 5401833"/>
              <a:gd name="connsiteX6" fmla="*/ 533400 w 3822793"/>
              <a:gd name="connsiteY6" fmla="*/ 563133 h 5401833"/>
              <a:gd name="connsiteX7" fmla="*/ 406400 w 3822793"/>
              <a:gd name="connsiteY7" fmla="*/ 664733 h 5401833"/>
              <a:gd name="connsiteX8" fmla="*/ 317500 w 3822793"/>
              <a:gd name="connsiteY8" fmla="*/ 829833 h 5401833"/>
              <a:gd name="connsiteX9" fmla="*/ 279400 w 3822793"/>
              <a:gd name="connsiteY9" fmla="*/ 956833 h 5401833"/>
              <a:gd name="connsiteX10" fmla="*/ 215900 w 3822793"/>
              <a:gd name="connsiteY10" fmla="*/ 1083833 h 5401833"/>
              <a:gd name="connsiteX11" fmla="*/ 165100 w 3822793"/>
              <a:gd name="connsiteY11" fmla="*/ 1210833 h 5401833"/>
              <a:gd name="connsiteX12" fmla="*/ 114300 w 3822793"/>
              <a:gd name="connsiteY12" fmla="*/ 2404633 h 5401833"/>
              <a:gd name="connsiteX13" fmla="*/ 63500 w 3822793"/>
              <a:gd name="connsiteY13" fmla="*/ 2557033 h 5401833"/>
              <a:gd name="connsiteX14" fmla="*/ 0 w 3822793"/>
              <a:gd name="connsiteY14" fmla="*/ 2747533 h 5401833"/>
              <a:gd name="connsiteX15" fmla="*/ 12700 w 3822793"/>
              <a:gd name="connsiteY15" fmla="*/ 3268233 h 5401833"/>
              <a:gd name="connsiteX16" fmla="*/ 25400 w 3822793"/>
              <a:gd name="connsiteY16" fmla="*/ 3407933 h 5401833"/>
              <a:gd name="connsiteX17" fmla="*/ 38100 w 3822793"/>
              <a:gd name="connsiteY17" fmla="*/ 3738133 h 5401833"/>
              <a:gd name="connsiteX18" fmla="*/ 76200 w 3822793"/>
              <a:gd name="connsiteY18" fmla="*/ 4068333 h 5401833"/>
              <a:gd name="connsiteX19" fmla="*/ 101600 w 3822793"/>
              <a:gd name="connsiteY19" fmla="*/ 4195333 h 5401833"/>
              <a:gd name="connsiteX20" fmla="*/ 114300 w 3822793"/>
              <a:gd name="connsiteY20" fmla="*/ 4271533 h 5401833"/>
              <a:gd name="connsiteX21" fmla="*/ 152400 w 3822793"/>
              <a:gd name="connsiteY21" fmla="*/ 4385833 h 5401833"/>
              <a:gd name="connsiteX22" fmla="*/ 177800 w 3822793"/>
              <a:gd name="connsiteY22" fmla="*/ 4538233 h 5401833"/>
              <a:gd name="connsiteX23" fmla="*/ 317500 w 3822793"/>
              <a:gd name="connsiteY23" fmla="*/ 4716033 h 5401833"/>
              <a:gd name="connsiteX24" fmla="*/ 444500 w 3822793"/>
              <a:gd name="connsiteY24" fmla="*/ 4792233 h 5401833"/>
              <a:gd name="connsiteX25" fmla="*/ 622300 w 3822793"/>
              <a:gd name="connsiteY25" fmla="*/ 4855733 h 5401833"/>
              <a:gd name="connsiteX26" fmla="*/ 952500 w 3822793"/>
              <a:gd name="connsiteY26" fmla="*/ 5033533 h 5401833"/>
              <a:gd name="connsiteX27" fmla="*/ 1092200 w 3822793"/>
              <a:gd name="connsiteY27" fmla="*/ 5147833 h 5401833"/>
              <a:gd name="connsiteX28" fmla="*/ 1206500 w 3822793"/>
              <a:gd name="connsiteY28" fmla="*/ 5185933 h 5401833"/>
              <a:gd name="connsiteX29" fmla="*/ 1409700 w 3822793"/>
              <a:gd name="connsiteY29" fmla="*/ 5249433 h 5401833"/>
              <a:gd name="connsiteX30" fmla="*/ 1625600 w 3822793"/>
              <a:gd name="connsiteY30" fmla="*/ 5312933 h 5401833"/>
              <a:gd name="connsiteX31" fmla="*/ 2108200 w 3822793"/>
              <a:gd name="connsiteY31" fmla="*/ 5363733 h 5401833"/>
              <a:gd name="connsiteX32" fmla="*/ 2324100 w 3822793"/>
              <a:gd name="connsiteY32" fmla="*/ 5401833 h 5401833"/>
              <a:gd name="connsiteX33" fmla="*/ 2781300 w 3822793"/>
              <a:gd name="connsiteY33" fmla="*/ 5351033 h 5401833"/>
              <a:gd name="connsiteX34" fmla="*/ 2933700 w 3822793"/>
              <a:gd name="connsiteY34" fmla="*/ 5274833 h 5401833"/>
              <a:gd name="connsiteX35" fmla="*/ 2997200 w 3822793"/>
              <a:gd name="connsiteY35" fmla="*/ 5224033 h 5401833"/>
              <a:gd name="connsiteX36" fmla="*/ 3149600 w 3822793"/>
              <a:gd name="connsiteY36" fmla="*/ 5135133 h 5401833"/>
              <a:gd name="connsiteX37" fmla="*/ 3263900 w 3822793"/>
              <a:gd name="connsiteY37" fmla="*/ 5020833 h 5401833"/>
              <a:gd name="connsiteX38" fmla="*/ 3352800 w 3822793"/>
              <a:gd name="connsiteY38" fmla="*/ 4944633 h 5401833"/>
              <a:gd name="connsiteX39" fmla="*/ 3390900 w 3822793"/>
              <a:gd name="connsiteY39" fmla="*/ 4830333 h 5401833"/>
              <a:gd name="connsiteX40" fmla="*/ 3416300 w 3822793"/>
              <a:gd name="connsiteY40" fmla="*/ 4792233 h 5401833"/>
              <a:gd name="connsiteX41" fmla="*/ 3454400 w 3822793"/>
              <a:gd name="connsiteY41" fmla="*/ 4639833 h 5401833"/>
              <a:gd name="connsiteX42" fmla="*/ 3530600 w 3822793"/>
              <a:gd name="connsiteY42" fmla="*/ 4284233 h 5401833"/>
              <a:gd name="connsiteX43" fmla="*/ 3581400 w 3822793"/>
              <a:gd name="connsiteY43" fmla="*/ 4233433 h 5401833"/>
              <a:gd name="connsiteX44" fmla="*/ 3606800 w 3822793"/>
              <a:gd name="connsiteY44" fmla="*/ 4131833 h 5401833"/>
              <a:gd name="connsiteX45" fmla="*/ 3683000 w 3822793"/>
              <a:gd name="connsiteY45" fmla="*/ 3928633 h 5401833"/>
              <a:gd name="connsiteX46" fmla="*/ 3746500 w 3822793"/>
              <a:gd name="connsiteY46" fmla="*/ 3598433 h 5401833"/>
              <a:gd name="connsiteX47" fmla="*/ 3771900 w 3822793"/>
              <a:gd name="connsiteY47" fmla="*/ 3293633 h 5401833"/>
              <a:gd name="connsiteX48" fmla="*/ 3784600 w 3822793"/>
              <a:gd name="connsiteY48" fmla="*/ 3103133 h 5401833"/>
              <a:gd name="connsiteX49" fmla="*/ 3810000 w 3822793"/>
              <a:gd name="connsiteY49" fmla="*/ 2912633 h 5401833"/>
              <a:gd name="connsiteX50" fmla="*/ 3822700 w 3822793"/>
              <a:gd name="connsiteY50" fmla="*/ 2430033 h 5401833"/>
              <a:gd name="connsiteX51" fmla="*/ 3784600 w 3822793"/>
              <a:gd name="connsiteY51" fmla="*/ 1693433 h 5401833"/>
              <a:gd name="connsiteX52" fmla="*/ 3759200 w 3822793"/>
              <a:gd name="connsiteY52" fmla="*/ 1629933 h 5401833"/>
              <a:gd name="connsiteX53" fmla="*/ 3733800 w 3822793"/>
              <a:gd name="connsiteY53" fmla="*/ 1528333 h 5401833"/>
              <a:gd name="connsiteX54" fmla="*/ 3683000 w 3822793"/>
              <a:gd name="connsiteY54" fmla="*/ 1299733 h 5401833"/>
              <a:gd name="connsiteX55" fmla="*/ 3581400 w 3822793"/>
              <a:gd name="connsiteY55" fmla="*/ 956833 h 5401833"/>
              <a:gd name="connsiteX56" fmla="*/ 3530600 w 3822793"/>
              <a:gd name="connsiteY56" fmla="*/ 893333 h 5401833"/>
              <a:gd name="connsiteX57" fmla="*/ 3517900 w 3822793"/>
              <a:gd name="connsiteY57" fmla="*/ 817133 h 5401833"/>
              <a:gd name="connsiteX58" fmla="*/ 3441700 w 3822793"/>
              <a:gd name="connsiteY58" fmla="*/ 690133 h 5401833"/>
              <a:gd name="connsiteX59" fmla="*/ 3416300 w 3822793"/>
              <a:gd name="connsiteY59" fmla="*/ 639333 h 5401833"/>
              <a:gd name="connsiteX60" fmla="*/ 3302000 w 3822793"/>
              <a:gd name="connsiteY60" fmla="*/ 486933 h 5401833"/>
              <a:gd name="connsiteX61" fmla="*/ 3276600 w 3822793"/>
              <a:gd name="connsiteY61" fmla="*/ 436133 h 5401833"/>
              <a:gd name="connsiteX62" fmla="*/ 3175000 w 3822793"/>
              <a:gd name="connsiteY62" fmla="*/ 321833 h 5401833"/>
              <a:gd name="connsiteX63" fmla="*/ 3124200 w 3822793"/>
              <a:gd name="connsiteY63" fmla="*/ 245633 h 5401833"/>
              <a:gd name="connsiteX64" fmla="*/ 3035300 w 3822793"/>
              <a:gd name="connsiteY64" fmla="*/ 207533 h 5401833"/>
              <a:gd name="connsiteX65" fmla="*/ 2984500 w 3822793"/>
              <a:gd name="connsiteY65" fmla="*/ 169433 h 5401833"/>
              <a:gd name="connsiteX66" fmla="*/ 2768600 w 3822793"/>
              <a:gd name="connsiteY66" fmla="*/ 105933 h 5401833"/>
              <a:gd name="connsiteX67" fmla="*/ 2628900 w 3822793"/>
              <a:gd name="connsiteY67" fmla="*/ 67833 h 5401833"/>
              <a:gd name="connsiteX68" fmla="*/ 2578100 w 3822793"/>
              <a:gd name="connsiteY68" fmla="*/ 55133 h 5401833"/>
              <a:gd name="connsiteX69" fmla="*/ 2489200 w 3822793"/>
              <a:gd name="connsiteY69" fmla="*/ 42433 h 5401833"/>
              <a:gd name="connsiteX70" fmla="*/ 1765300 w 3822793"/>
              <a:gd name="connsiteY70" fmla="*/ 42433 h 5401833"/>
              <a:gd name="connsiteX71" fmla="*/ 1587500 w 3822793"/>
              <a:gd name="connsiteY71" fmla="*/ 55133 h 5401833"/>
              <a:gd name="connsiteX72" fmla="*/ 1549400 w 3822793"/>
              <a:gd name="connsiteY72" fmla="*/ 67833 h 5401833"/>
              <a:gd name="connsiteX73" fmla="*/ 1460500 w 3822793"/>
              <a:gd name="connsiteY73" fmla="*/ 93233 h 5401833"/>
              <a:gd name="connsiteX74" fmla="*/ 1409700 w 3822793"/>
              <a:gd name="connsiteY74" fmla="*/ 118633 h 5401833"/>
              <a:gd name="connsiteX75" fmla="*/ 1333500 w 3822793"/>
              <a:gd name="connsiteY75" fmla="*/ 144033 h 5401833"/>
              <a:gd name="connsiteX76" fmla="*/ 1282700 w 3822793"/>
              <a:gd name="connsiteY76" fmla="*/ 169433 h 540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822793" h="5401833">
                <a:moveTo>
                  <a:pt x="2336800" y="220233"/>
                </a:moveTo>
                <a:lnTo>
                  <a:pt x="1371600" y="258333"/>
                </a:lnTo>
                <a:cubicBezTo>
                  <a:pt x="1345891" y="259788"/>
                  <a:pt x="1320909" y="267515"/>
                  <a:pt x="1295400" y="271033"/>
                </a:cubicBezTo>
                <a:lnTo>
                  <a:pt x="1003300" y="309133"/>
                </a:lnTo>
                <a:cubicBezTo>
                  <a:pt x="969433" y="330300"/>
                  <a:pt x="938408" y="356901"/>
                  <a:pt x="901700" y="372633"/>
                </a:cubicBezTo>
                <a:cubicBezTo>
                  <a:pt x="756465" y="434876"/>
                  <a:pt x="761147" y="399653"/>
                  <a:pt x="647700" y="461533"/>
                </a:cubicBezTo>
                <a:cubicBezTo>
                  <a:pt x="592023" y="491902"/>
                  <a:pt x="584897" y="520999"/>
                  <a:pt x="533400" y="563133"/>
                </a:cubicBezTo>
                <a:cubicBezTo>
                  <a:pt x="473262" y="612337"/>
                  <a:pt x="450555" y="604020"/>
                  <a:pt x="406400" y="664733"/>
                </a:cubicBezTo>
                <a:cubicBezTo>
                  <a:pt x="393451" y="682537"/>
                  <a:pt x="327646" y="802777"/>
                  <a:pt x="317500" y="829833"/>
                </a:cubicBezTo>
                <a:cubicBezTo>
                  <a:pt x="301981" y="871216"/>
                  <a:pt x="295814" y="915797"/>
                  <a:pt x="279400" y="956833"/>
                </a:cubicBezTo>
                <a:cubicBezTo>
                  <a:pt x="261822" y="1000778"/>
                  <a:pt x="235323" y="1040672"/>
                  <a:pt x="215900" y="1083833"/>
                </a:cubicBezTo>
                <a:cubicBezTo>
                  <a:pt x="197190" y="1125412"/>
                  <a:pt x="182033" y="1168500"/>
                  <a:pt x="165100" y="1210833"/>
                </a:cubicBezTo>
                <a:cubicBezTo>
                  <a:pt x="159932" y="1541585"/>
                  <a:pt x="174875" y="2041182"/>
                  <a:pt x="114300" y="2404633"/>
                </a:cubicBezTo>
                <a:cubicBezTo>
                  <a:pt x="105497" y="2457452"/>
                  <a:pt x="78887" y="2505743"/>
                  <a:pt x="63500" y="2557033"/>
                </a:cubicBezTo>
                <a:cubicBezTo>
                  <a:pt x="8134" y="2741585"/>
                  <a:pt x="72304" y="2578823"/>
                  <a:pt x="0" y="2747533"/>
                </a:cubicBezTo>
                <a:cubicBezTo>
                  <a:pt x="4233" y="2921100"/>
                  <a:pt x="6027" y="3094743"/>
                  <a:pt x="12700" y="3268233"/>
                </a:cubicBezTo>
                <a:cubicBezTo>
                  <a:pt x="14497" y="3314957"/>
                  <a:pt x="22876" y="3361242"/>
                  <a:pt x="25400" y="3407933"/>
                </a:cubicBezTo>
                <a:cubicBezTo>
                  <a:pt x="31345" y="3517920"/>
                  <a:pt x="32155" y="3628146"/>
                  <a:pt x="38100" y="3738133"/>
                </a:cubicBezTo>
                <a:cubicBezTo>
                  <a:pt x="42921" y="3827329"/>
                  <a:pt x="63361" y="3988086"/>
                  <a:pt x="76200" y="4068333"/>
                </a:cubicBezTo>
                <a:cubicBezTo>
                  <a:pt x="83021" y="4110962"/>
                  <a:pt x="93644" y="4152901"/>
                  <a:pt x="101600" y="4195333"/>
                </a:cubicBezTo>
                <a:cubicBezTo>
                  <a:pt x="106345" y="4220642"/>
                  <a:pt x="107665" y="4246652"/>
                  <a:pt x="114300" y="4271533"/>
                </a:cubicBezTo>
                <a:cubicBezTo>
                  <a:pt x="124648" y="4310338"/>
                  <a:pt x="139700" y="4347733"/>
                  <a:pt x="152400" y="4385833"/>
                </a:cubicBezTo>
                <a:cubicBezTo>
                  <a:pt x="153056" y="4390427"/>
                  <a:pt x="170116" y="4521584"/>
                  <a:pt x="177800" y="4538233"/>
                </a:cubicBezTo>
                <a:cubicBezTo>
                  <a:pt x="206832" y="4601135"/>
                  <a:pt x="261186" y="4673797"/>
                  <a:pt x="317500" y="4716033"/>
                </a:cubicBezTo>
                <a:cubicBezTo>
                  <a:pt x="356995" y="4745654"/>
                  <a:pt x="399621" y="4771663"/>
                  <a:pt x="444500" y="4792233"/>
                </a:cubicBezTo>
                <a:cubicBezTo>
                  <a:pt x="501710" y="4818454"/>
                  <a:pt x="565454" y="4828731"/>
                  <a:pt x="622300" y="4855733"/>
                </a:cubicBezTo>
                <a:cubicBezTo>
                  <a:pt x="735218" y="4909369"/>
                  <a:pt x="855748" y="4954373"/>
                  <a:pt x="952500" y="5033533"/>
                </a:cubicBezTo>
                <a:cubicBezTo>
                  <a:pt x="999067" y="5071633"/>
                  <a:pt x="1040607" y="5116877"/>
                  <a:pt x="1092200" y="5147833"/>
                </a:cubicBezTo>
                <a:cubicBezTo>
                  <a:pt x="1126638" y="5168496"/>
                  <a:pt x="1169586" y="5170113"/>
                  <a:pt x="1206500" y="5185933"/>
                </a:cubicBezTo>
                <a:cubicBezTo>
                  <a:pt x="1443162" y="5287360"/>
                  <a:pt x="991510" y="5144885"/>
                  <a:pt x="1409700" y="5249433"/>
                </a:cubicBezTo>
                <a:cubicBezTo>
                  <a:pt x="1482475" y="5267627"/>
                  <a:pt x="1552279" y="5297080"/>
                  <a:pt x="1625600" y="5312933"/>
                </a:cubicBezTo>
                <a:cubicBezTo>
                  <a:pt x="1819281" y="5354810"/>
                  <a:pt x="1915165" y="5353009"/>
                  <a:pt x="2108200" y="5363733"/>
                </a:cubicBezTo>
                <a:cubicBezTo>
                  <a:pt x="2180167" y="5376433"/>
                  <a:pt x="2251021" y="5401833"/>
                  <a:pt x="2324100" y="5401833"/>
                </a:cubicBezTo>
                <a:cubicBezTo>
                  <a:pt x="2433914" y="5401833"/>
                  <a:pt x="2640132" y="5371200"/>
                  <a:pt x="2781300" y="5351033"/>
                </a:cubicBezTo>
                <a:cubicBezTo>
                  <a:pt x="2850560" y="5323329"/>
                  <a:pt x="2863826" y="5321416"/>
                  <a:pt x="2933700" y="5274833"/>
                </a:cubicBezTo>
                <a:cubicBezTo>
                  <a:pt x="2956254" y="5259797"/>
                  <a:pt x="2974442" y="5238759"/>
                  <a:pt x="2997200" y="5224033"/>
                </a:cubicBezTo>
                <a:cubicBezTo>
                  <a:pt x="3046576" y="5192084"/>
                  <a:pt x="3102820" y="5170775"/>
                  <a:pt x="3149600" y="5135133"/>
                </a:cubicBezTo>
                <a:cubicBezTo>
                  <a:pt x="3192459" y="5102478"/>
                  <a:pt x="3224591" y="5057685"/>
                  <a:pt x="3263900" y="5020833"/>
                </a:cubicBezTo>
                <a:cubicBezTo>
                  <a:pt x="3292373" y="4994139"/>
                  <a:pt x="3323167" y="4970033"/>
                  <a:pt x="3352800" y="4944633"/>
                </a:cubicBezTo>
                <a:cubicBezTo>
                  <a:pt x="3365500" y="4906533"/>
                  <a:pt x="3375453" y="4867405"/>
                  <a:pt x="3390900" y="4830333"/>
                </a:cubicBezTo>
                <a:cubicBezTo>
                  <a:pt x="3396771" y="4816244"/>
                  <a:pt x="3411473" y="4806713"/>
                  <a:pt x="3416300" y="4792233"/>
                </a:cubicBezTo>
                <a:cubicBezTo>
                  <a:pt x="3432859" y="4742557"/>
                  <a:pt x="3441700" y="4690633"/>
                  <a:pt x="3454400" y="4639833"/>
                </a:cubicBezTo>
                <a:cubicBezTo>
                  <a:pt x="3464467" y="4549227"/>
                  <a:pt x="3482984" y="4331849"/>
                  <a:pt x="3530600" y="4284233"/>
                </a:cubicBezTo>
                <a:lnTo>
                  <a:pt x="3581400" y="4233433"/>
                </a:lnTo>
                <a:cubicBezTo>
                  <a:pt x="3589867" y="4199566"/>
                  <a:pt x="3595761" y="4164951"/>
                  <a:pt x="3606800" y="4131833"/>
                </a:cubicBezTo>
                <a:cubicBezTo>
                  <a:pt x="3629676" y="4063206"/>
                  <a:pt x="3669339" y="3999671"/>
                  <a:pt x="3683000" y="3928633"/>
                </a:cubicBezTo>
                <a:lnTo>
                  <a:pt x="3746500" y="3598433"/>
                </a:lnTo>
                <a:cubicBezTo>
                  <a:pt x="3754967" y="3496833"/>
                  <a:pt x="3764081" y="3395285"/>
                  <a:pt x="3771900" y="3293633"/>
                </a:cubicBezTo>
                <a:cubicBezTo>
                  <a:pt x="3776781" y="3230180"/>
                  <a:pt x="3778267" y="3166458"/>
                  <a:pt x="3784600" y="3103133"/>
                </a:cubicBezTo>
                <a:cubicBezTo>
                  <a:pt x="3790974" y="3039389"/>
                  <a:pt x="3801533" y="2976133"/>
                  <a:pt x="3810000" y="2912633"/>
                </a:cubicBezTo>
                <a:cubicBezTo>
                  <a:pt x="3814233" y="2751766"/>
                  <a:pt x="3822700" y="2590955"/>
                  <a:pt x="3822700" y="2430033"/>
                </a:cubicBezTo>
                <a:cubicBezTo>
                  <a:pt x="3822700" y="2243647"/>
                  <a:pt x="3826562" y="1913732"/>
                  <a:pt x="3784600" y="1693433"/>
                </a:cubicBezTo>
                <a:cubicBezTo>
                  <a:pt x="3780334" y="1671038"/>
                  <a:pt x="3765904" y="1651722"/>
                  <a:pt x="3759200" y="1629933"/>
                </a:cubicBezTo>
                <a:cubicBezTo>
                  <a:pt x="3748934" y="1596568"/>
                  <a:pt x="3741650" y="1562348"/>
                  <a:pt x="3733800" y="1528333"/>
                </a:cubicBezTo>
                <a:cubicBezTo>
                  <a:pt x="3716248" y="1452273"/>
                  <a:pt x="3698309" y="1376276"/>
                  <a:pt x="3683000" y="1299733"/>
                </a:cubicBezTo>
                <a:cubicBezTo>
                  <a:pt x="3664265" y="1206057"/>
                  <a:pt x="3633728" y="1022244"/>
                  <a:pt x="3581400" y="956833"/>
                </a:cubicBezTo>
                <a:lnTo>
                  <a:pt x="3530600" y="893333"/>
                </a:lnTo>
                <a:cubicBezTo>
                  <a:pt x="3526367" y="867933"/>
                  <a:pt x="3528221" y="840724"/>
                  <a:pt x="3517900" y="817133"/>
                </a:cubicBezTo>
                <a:cubicBezTo>
                  <a:pt x="3498112" y="771903"/>
                  <a:pt x="3463778" y="734290"/>
                  <a:pt x="3441700" y="690133"/>
                </a:cubicBezTo>
                <a:cubicBezTo>
                  <a:pt x="3433233" y="673200"/>
                  <a:pt x="3427026" y="654934"/>
                  <a:pt x="3416300" y="639333"/>
                </a:cubicBezTo>
                <a:cubicBezTo>
                  <a:pt x="3380325" y="587006"/>
                  <a:pt x="3330398" y="543729"/>
                  <a:pt x="3302000" y="486933"/>
                </a:cubicBezTo>
                <a:cubicBezTo>
                  <a:pt x="3293533" y="470000"/>
                  <a:pt x="3287457" y="451643"/>
                  <a:pt x="3276600" y="436133"/>
                </a:cubicBezTo>
                <a:cubicBezTo>
                  <a:pt x="3095245" y="177054"/>
                  <a:pt x="3294254" y="475160"/>
                  <a:pt x="3175000" y="321833"/>
                </a:cubicBezTo>
                <a:cubicBezTo>
                  <a:pt x="3156258" y="297736"/>
                  <a:pt x="3147827" y="264964"/>
                  <a:pt x="3124200" y="245633"/>
                </a:cubicBezTo>
                <a:cubicBezTo>
                  <a:pt x="3099248" y="225217"/>
                  <a:pt x="3063603" y="222971"/>
                  <a:pt x="3035300" y="207533"/>
                </a:cubicBezTo>
                <a:cubicBezTo>
                  <a:pt x="3016718" y="197397"/>
                  <a:pt x="3004280" y="176968"/>
                  <a:pt x="2984500" y="169433"/>
                </a:cubicBezTo>
                <a:cubicBezTo>
                  <a:pt x="2914400" y="142728"/>
                  <a:pt x="2840729" y="126541"/>
                  <a:pt x="2768600" y="105933"/>
                </a:cubicBezTo>
                <a:cubicBezTo>
                  <a:pt x="2722190" y="92673"/>
                  <a:pt x="2675538" y="80270"/>
                  <a:pt x="2628900" y="67833"/>
                </a:cubicBezTo>
                <a:cubicBezTo>
                  <a:pt x="2612035" y="63336"/>
                  <a:pt x="2595379" y="57601"/>
                  <a:pt x="2578100" y="55133"/>
                </a:cubicBezTo>
                <a:lnTo>
                  <a:pt x="2489200" y="42433"/>
                </a:lnTo>
                <a:cubicBezTo>
                  <a:pt x="2235423" y="-42159"/>
                  <a:pt x="2443488" y="22486"/>
                  <a:pt x="1765300" y="42433"/>
                </a:cubicBezTo>
                <a:cubicBezTo>
                  <a:pt x="1705908" y="44180"/>
                  <a:pt x="1646767" y="50900"/>
                  <a:pt x="1587500" y="55133"/>
                </a:cubicBezTo>
                <a:cubicBezTo>
                  <a:pt x="1574800" y="59366"/>
                  <a:pt x="1562222" y="63986"/>
                  <a:pt x="1549400" y="67833"/>
                </a:cubicBezTo>
                <a:cubicBezTo>
                  <a:pt x="1519881" y="76689"/>
                  <a:pt x="1489464" y="82701"/>
                  <a:pt x="1460500" y="93233"/>
                </a:cubicBezTo>
                <a:cubicBezTo>
                  <a:pt x="1442708" y="99703"/>
                  <a:pt x="1427278" y="111602"/>
                  <a:pt x="1409700" y="118633"/>
                </a:cubicBezTo>
                <a:cubicBezTo>
                  <a:pt x="1384841" y="128577"/>
                  <a:pt x="1358359" y="134089"/>
                  <a:pt x="1333500" y="144033"/>
                </a:cubicBezTo>
                <a:cubicBezTo>
                  <a:pt x="1315922" y="151064"/>
                  <a:pt x="1282700" y="169433"/>
                  <a:pt x="1282700" y="16943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9912" y="2408237"/>
            <a:ext cx="63450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1. What </a:t>
            </a:r>
            <a:r>
              <a:rPr lang="en-US" sz="2400" b="1" dirty="0" smtClean="0">
                <a:solidFill>
                  <a:schemeClr val="accent2"/>
                </a:solidFill>
              </a:rPr>
              <a:t>variables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smtClean="0"/>
              <a:t>does each instance store?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839911" y="3572612"/>
            <a:ext cx="65838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 smtClean="0"/>
              <a:t>. What </a:t>
            </a:r>
            <a:r>
              <a:rPr lang="en-US" sz="2400" b="1" dirty="0" smtClean="0">
                <a:solidFill>
                  <a:schemeClr val="accent5"/>
                </a:solidFill>
              </a:rPr>
              <a:t>methods</a:t>
            </a:r>
            <a:r>
              <a:rPr lang="en-US" sz="2400" dirty="0" smtClean="0">
                <a:solidFill>
                  <a:schemeClr val="accent5"/>
                </a:solidFill>
              </a:rPr>
              <a:t> </a:t>
            </a:r>
            <a:r>
              <a:rPr lang="en-US" sz="2400" dirty="0" smtClean="0"/>
              <a:t>can you call on an instance?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839911" y="4762331"/>
            <a:ext cx="64203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3. What happens when you make a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solidFill>
                  <a:srgbClr val="7030A0"/>
                </a:solidFill>
              </a:rPr>
              <a:t> </a:t>
            </a:r>
            <a:r>
              <a:rPr lang="en-US" sz="2400" dirty="0" smtClean="0"/>
              <a:t>one?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72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3263900"/>
            <a:ext cx="32512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5312" y="1341437"/>
            <a:ext cx="6157912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Wait</a:t>
            </a:r>
            <a:r>
              <a:rPr lang="is-IS" sz="2400" dirty="0" smtClean="0">
                <a:latin typeface="Chalkboard" charset="0"/>
                <a:ea typeface="Chalkboard" charset="0"/>
                <a:cs typeface="Chalkboard" charset="0"/>
              </a:rPr>
              <a:t>… if each instance has a copy of each instance variable. How does Java know which one to use?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704884" y="267208"/>
            <a:ext cx="7023316" cy="2996692"/>
          </a:xfrm>
          <a:custGeom>
            <a:avLst/>
            <a:gdLst>
              <a:gd name="connsiteX0" fmla="*/ 1778216 w 7023316"/>
              <a:gd name="connsiteY0" fmla="*/ 812292 h 2996692"/>
              <a:gd name="connsiteX1" fmla="*/ 1651216 w 7023316"/>
              <a:gd name="connsiteY1" fmla="*/ 748792 h 2996692"/>
              <a:gd name="connsiteX2" fmla="*/ 1562316 w 7023316"/>
              <a:gd name="connsiteY2" fmla="*/ 685292 h 2996692"/>
              <a:gd name="connsiteX3" fmla="*/ 1232116 w 7023316"/>
              <a:gd name="connsiteY3" fmla="*/ 621792 h 2996692"/>
              <a:gd name="connsiteX4" fmla="*/ 1092416 w 7023316"/>
              <a:gd name="connsiteY4" fmla="*/ 634492 h 2996692"/>
              <a:gd name="connsiteX5" fmla="*/ 1054316 w 7023316"/>
              <a:gd name="connsiteY5" fmla="*/ 710692 h 2996692"/>
              <a:gd name="connsiteX6" fmla="*/ 990816 w 7023316"/>
              <a:gd name="connsiteY6" fmla="*/ 723392 h 2996692"/>
              <a:gd name="connsiteX7" fmla="*/ 889216 w 7023316"/>
              <a:gd name="connsiteY7" fmla="*/ 659892 h 2996692"/>
              <a:gd name="connsiteX8" fmla="*/ 724116 w 7023316"/>
              <a:gd name="connsiteY8" fmla="*/ 621792 h 2996692"/>
              <a:gd name="connsiteX9" fmla="*/ 393916 w 7023316"/>
              <a:gd name="connsiteY9" fmla="*/ 685292 h 2996692"/>
              <a:gd name="connsiteX10" fmla="*/ 317716 w 7023316"/>
              <a:gd name="connsiteY10" fmla="*/ 697992 h 2996692"/>
              <a:gd name="connsiteX11" fmla="*/ 305016 w 7023316"/>
              <a:gd name="connsiteY11" fmla="*/ 748792 h 2996692"/>
              <a:gd name="connsiteX12" fmla="*/ 228816 w 7023316"/>
              <a:gd name="connsiteY12" fmla="*/ 875792 h 2996692"/>
              <a:gd name="connsiteX13" fmla="*/ 190716 w 7023316"/>
              <a:gd name="connsiteY13" fmla="*/ 1040892 h 2996692"/>
              <a:gd name="connsiteX14" fmla="*/ 165316 w 7023316"/>
              <a:gd name="connsiteY14" fmla="*/ 1180592 h 2996692"/>
              <a:gd name="connsiteX15" fmla="*/ 178016 w 7023316"/>
              <a:gd name="connsiteY15" fmla="*/ 1485392 h 2996692"/>
              <a:gd name="connsiteX16" fmla="*/ 190716 w 7023316"/>
              <a:gd name="connsiteY16" fmla="*/ 1536192 h 2996692"/>
              <a:gd name="connsiteX17" fmla="*/ 228816 w 7023316"/>
              <a:gd name="connsiteY17" fmla="*/ 1548892 h 2996692"/>
              <a:gd name="connsiteX18" fmla="*/ 12916 w 7023316"/>
              <a:gd name="connsiteY18" fmla="*/ 1904492 h 2996692"/>
              <a:gd name="connsiteX19" fmla="*/ 216 w 7023316"/>
              <a:gd name="connsiteY19" fmla="*/ 1980692 h 2996692"/>
              <a:gd name="connsiteX20" fmla="*/ 63716 w 7023316"/>
              <a:gd name="connsiteY20" fmla="*/ 2107692 h 2996692"/>
              <a:gd name="connsiteX21" fmla="*/ 139916 w 7023316"/>
              <a:gd name="connsiteY21" fmla="*/ 2120392 h 2996692"/>
              <a:gd name="connsiteX22" fmla="*/ 228816 w 7023316"/>
              <a:gd name="connsiteY22" fmla="*/ 2158492 h 2996692"/>
              <a:gd name="connsiteX23" fmla="*/ 343116 w 7023316"/>
              <a:gd name="connsiteY23" fmla="*/ 2221992 h 2996692"/>
              <a:gd name="connsiteX24" fmla="*/ 533616 w 7023316"/>
              <a:gd name="connsiteY24" fmla="*/ 2234692 h 2996692"/>
              <a:gd name="connsiteX25" fmla="*/ 876516 w 7023316"/>
              <a:gd name="connsiteY25" fmla="*/ 2272792 h 2996692"/>
              <a:gd name="connsiteX26" fmla="*/ 1155916 w 7023316"/>
              <a:gd name="connsiteY26" fmla="*/ 2260092 h 2996692"/>
              <a:gd name="connsiteX27" fmla="*/ 1460716 w 7023316"/>
              <a:gd name="connsiteY27" fmla="*/ 2145792 h 2996692"/>
              <a:gd name="connsiteX28" fmla="*/ 1473416 w 7023316"/>
              <a:gd name="connsiteY28" fmla="*/ 2069592 h 2996692"/>
              <a:gd name="connsiteX29" fmla="*/ 1511516 w 7023316"/>
              <a:gd name="connsiteY29" fmla="*/ 2031492 h 2996692"/>
              <a:gd name="connsiteX30" fmla="*/ 1625816 w 7023316"/>
              <a:gd name="connsiteY30" fmla="*/ 2285492 h 2996692"/>
              <a:gd name="connsiteX31" fmla="*/ 1841716 w 7023316"/>
              <a:gd name="connsiteY31" fmla="*/ 2450592 h 2996692"/>
              <a:gd name="connsiteX32" fmla="*/ 1930616 w 7023316"/>
              <a:gd name="connsiteY32" fmla="*/ 2526792 h 2996692"/>
              <a:gd name="connsiteX33" fmla="*/ 2032216 w 7023316"/>
              <a:gd name="connsiteY33" fmla="*/ 2628392 h 2996692"/>
              <a:gd name="connsiteX34" fmla="*/ 2349716 w 7023316"/>
              <a:gd name="connsiteY34" fmla="*/ 2717292 h 2996692"/>
              <a:gd name="connsiteX35" fmla="*/ 2552916 w 7023316"/>
              <a:gd name="connsiteY35" fmla="*/ 2691892 h 2996692"/>
              <a:gd name="connsiteX36" fmla="*/ 2692616 w 7023316"/>
              <a:gd name="connsiteY36" fmla="*/ 2501392 h 2996692"/>
              <a:gd name="connsiteX37" fmla="*/ 2705316 w 7023316"/>
              <a:gd name="connsiteY37" fmla="*/ 2463292 h 2996692"/>
              <a:gd name="connsiteX38" fmla="*/ 2832316 w 7023316"/>
              <a:gd name="connsiteY38" fmla="*/ 2374392 h 2996692"/>
              <a:gd name="connsiteX39" fmla="*/ 3060916 w 7023316"/>
              <a:gd name="connsiteY39" fmla="*/ 2666492 h 2996692"/>
              <a:gd name="connsiteX40" fmla="*/ 3264116 w 7023316"/>
              <a:gd name="connsiteY40" fmla="*/ 2806192 h 2996692"/>
              <a:gd name="connsiteX41" fmla="*/ 3632416 w 7023316"/>
              <a:gd name="connsiteY41" fmla="*/ 2920492 h 2996692"/>
              <a:gd name="connsiteX42" fmla="*/ 4038816 w 7023316"/>
              <a:gd name="connsiteY42" fmla="*/ 2996692 h 2996692"/>
              <a:gd name="connsiteX43" fmla="*/ 4356316 w 7023316"/>
              <a:gd name="connsiteY43" fmla="*/ 2920492 h 2996692"/>
              <a:gd name="connsiteX44" fmla="*/ 4445216 w 7023316"/>
              <a:gd name="connsiteY44" fmla="*/ 2831592 h 2996692"/>
              <a:gd name="connsiteX45" fmla="*/ 4788116 w 7023316"/>
              <a:gd name="connsiteY45" fmla="*/ 2539492 h 2996692"/>
              <a:gd name="connsiteX46" fmla="*/ 4877016 w 7023316"/>
              <a:gd name="connsiteY46" fmla="*/ 2412492 h 2996692"/>
              <a:gd name="connsiteX47" fmla="*/ 5067516 w 7023316"/>
              <a:gd name="connsiteY47" fmla="*/ 2158492 h 2996692"/>
              <a:gd name="connsiteX48" fmla="*/ 5080216 w 7023316"/>
              <a:gd name="connsiteY48" fmla="*/ 2069592 h 2996692"/>
              <a:gd name="connsiteX49" fmla="*/ 5092916 w 7023316"/>
              <a:gd name="connsiteY49" fmla="*/ 2018792 h 2996692"/>
              <a:gd name="connsiteX50" fmla="*/ 5321516 w 7023316"/>
              <a:gd name="connsiteY50" fmla="*/ 2323592 h 2996692"/>
              <a:gd name="connsiteX51" fmla="*/ 5753316 w 7023316"/>
              <a:gd name="connsiteY51" fmla="*/ 2552192 h 2996692"/>
              <a:gd name="connsiteX52" fmla="*/ 5956516 w 7023316"/>
              <a:gd name="connsiteY52" fmla="*/ 2577592 h 2996692"/>
              <a:gd name="connsiteX53" fmla="*/ 6197816 w 7023316"/>
              <a:gd name="connsiteY53" fmla="*/ 2514092 h 2996692"/>
              <a:gd name="connsiteX54" fmla="*/ 6324816 w 7023316"/>
              <a:gd name="connsiteY54" fmla="*/ 2437892 h 2996692"/>
              <a:gd name="connsiteX55" fmla="*/ 6489916 w 7023316"/>
              <a:gd name="connsiteY55" fmla="*/ 2310892 h 2996692"/>
              <a:gd name="connsiteX56" fmla="*/ 6591516 w 7023316"/>
              <a:gd name="connsiteY56" fmla="*/ 2133092 h 2996692"/>
              <a:gd name="connsiteX57" fmla="*/ 6591516 w 7023316"/>
              <a:gd name="connsiteY57" fmla="*/ 1879092 h 2996692"/>
              <a:gd name="connsiteX58" fmla="*/ 6553416 w 7023316"/>
              <a:gd name="connsiteY58" fmla="*/ 1777492 h 2996692"/>
              <a:gd name="connsiteX59" fmla="*/ 6769316 w 7023316"/>
              <a:gd name="connsiteY59" fmla="*/ 1625092 h 2996692"/>
              <a:gd name="connsiteX60" fmla="*/ 6883616 w 7023316"/>
              <a:gd name="connsiteY60" fmla="*/ 1536192 h 2996692"/>
              <a:gd name="connsiteX61" fmla="*/ 6985216 w 7023316"/>
              <a:gd name="connsiteY61" fmla="*/ 1244092 h 2996692"/>
              <a:gd name="connsiteX62" fmla="*/ 6997916 w 7023316"/>
              <a:gd name="connsiteY62" fmla="*/ 1117092 h 2996692"/>
              <a:gd name="connsiteX63" fmla="*/ 7023316 w 7023316"/>
              <a:gd name="connsiteY63" fmla="*/ 774192 h 2996692"/>
              <a:gd name="connsiteX64" fmla="*/ 6985216 w 7023316"/>
              <a:gd name="connsiteY64" fmla="*/ 545592 h 2996692"/>
              <a:gd name="connsiteX65" fmla="*/ 6909016 w 7023316"/>
              <a:gd name="connsiteY65" fmla="*/ 418592 h 2996692"/>
              <a:gd name="connsiteX66" fmla="*/ 6477216 w 7023316"/>
              <a:gd name="connsiteY66" fmla="*/ 329692 h 2996692"/>
              <a:gd name="connsiteX67" fmla="*/ 6147016 w 7023316"/>
              <a:gd name="connsiteY67" fmla="*/ 405892 h 2996692"/>
              <a:gd name="connsiteX68" fmla="*/ 5994616 w 7023316"/>
              <a:gd name="connsiteY68" fmla="*/ 583692 h 2996692"/>
              <a:gd name="connsiteX69" fmla="*/ 5918416 w 7023316"/>
              <a:gd name="connsiteY69" fmla="*/ 647192 h 2996692"/>
              <a:gd name="connsiteX70" fmla="*/ 5816816 w 7023316"/>
              <a:gd name="connsiteY70" fmla="*/ 748792 h 2996692"/>
              <a:gd name="connsiteX71" fmla="*/ 5473916 w 7023316"/>
              <a:gd name="connsiteY71" fmla="*/ 482092 h 2996692"/>
              <a:gd name="connsiteX72" fmla="*/ 5321516 w 7023316"/>
              <a:gd name="connsiteY72" fmla="*/ 367792 h 2996692"/>
              <a:gd name="connsiteX73" fmla="*/ 5207216 w 7023316"/>
              <a:gd name="connsiteY73" fmla="*/ 304292 h 2996692"/>
              <a:gd name="connsiteX74" fmla="*/ 4991316 w 7023316"/>
              <a:gd name="connsiteY74" fmla="*/ 291592 h 2996692"/>
              <a:gd name="connsiteX75" fmla="*/ 4788116 w 7023316"/>
              <a:gd name="connsiteY75" fmla="*/ 304292 h 2996692"/>
              <a:gd name="connsiteX76" fmla="*/ 4661116 w 7023316"/>
              <a:gd name="connsiteY76" fmla="*/ 316992 h 2996692"/>
              <a:gd name="connsiteX77" fmla="*/ 4623016 w 7023316"/>
              <a:gd name="connsiteY77" fmla="*/ 367792 h 2996692"/>
              <a:gd name="connsiteX78" fmla="*/ 4521416 w 7023316"/>
              <a:gd name="connsiteY78" fmla="*/ 456692 h 2996692"/>
              <a:gd name="connsiteX79" fmla="*/ 4407116 w 7023316"/>
              <a:gd name="connsiteY79" fmla="*/ 482092 h 2996692"/>
              <a:gd name="connsiteX80" fmla="*/ 4305516 w 7023316"/>
              <a:gd name="connsiteY80" fmla="*/ 532892 h 2996692"/>
              <a:gd name="connsiteX81" fmla="*/ 3962616 w 7023316"/>
              <a:gd name="connsiteY81" fmla="*/ 405892 h 2996692"/>
              <a:gd name="connsiteX82" fmla="*/ 3568916 w 7023316"/>
              <a:gd name="connsiteY82" fmla="*/ 151892 h 2996692"/>
              <a:gd name="connsiteX83" fmla="*/ 3454616 w 7023316"/>
              <a:gd name="connsiteY83" fmla="*/ 88392 h 2996692"/>
              <a:gd name="connsiteX84" fmla="*/ 3403816 w 7023316"/>
              <a:gd name="connsiteY84" fmla="*/ 75692 h 2996692"/>
              <a:gd name="connsiteX85" fmla="*/ 3314916 w 7023316"/>
              <a:gd name="connsiteY85" fmla="*/ 50292 h 2996692"/>
              <a:gd name="connsiteX86" fmla="*/ 3200616 w 7023316"/>
              <a:gd name="connsiteY86" fmla="*/ 37592 h 2996692"/>
              <a:gd name="connsiteX87" fmla="*/ 2895816 w 7023316"/>
              <a:gd name="connsiteY87" fmla="*/ 24892 h 2996692"/>
              <a:gd name="connsiteX88" fmla="*/ 2679916 w 7023316"/>
              <a:gd name="connsiteY88" fmla="*/ 50292 h 2996692"/>
              <a:gd name="connsiteX89" fmla="*/ 2476716 w 7023316"/>
              <a:gd name="connsiteY89" fmla="*/ 101092 h 2996692"/>
              <a:gd name="connsiteX90" fmla="*/ 2387816 w 7023316"/>
              <a:gd name="connsiteY90" fmla="*/ 139192 h 2996692"/>
              <a:gd name="connsiteX91" fmla="*/ 2121116 w 7023316"/>
              <a:gd name="connsiteY91" fmla="*/ 304292 h 2996692"/>
              <a:gd name="connsiteX92" fmla="*/ 1956016 w 7023316"/>
              <a:gd name="connsiteY92" fmla="*/ 393192 h 2996692"/>
              <a:gd name="connsiteX93" fmla="*/ 1790916 w 7023316"/>
              <a:gd name="connsiteY93" fmla="*/ 520192 h 2996692"/>
              <a:gd name="connsiteX94" fmla="*/ 1778216 w 7023316"/>
              <a:gd name="connsiteY94" fmla="*/ 558292 h 2996692"/>
              <a:gd name="connsiteX95" fmla="*/ 1765516 w 7023316"/>
              <a:gd name="connsiteY95" fmla="*/ 710692 h 2996692"/>
              <a:gd name="connsiteX96" fmla="*/ 1613116 w 7023316"/>
              <a:gd name="connsiteY96" fmla="*/ 863092 h 2996692"/>
              <a:gd name="connsiteX97" fmla="*/ 1587716 w 7023316"/>
              <a:gd name="connsiteY97" fmla="*/ 901192 h 2996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7023316" h="2996692">
                <a:moveTo>
                  <a:pt x="1778216" y="812292"/>
                </a:moveTo>
                <a:cubicBezTo>
                  <a:pt x="1735883" y="791125"/>
                  <a:pt x="1692011" y="772789"/>
                  <a:pt x="1651216" y="748792"/>
                </a:cubicBezTo>
                <a:cubicBezTo>
                  <a:pt x="1619827" y="730328"/>
                  <a:pt x="1595525" y="700236"/>
                  <a:pt x="1562316" y="685292"/>
                </a:cubicBezTo>
                <a:cubicBezTo>
                  <a:pt x="1427560" y="624652"/>
                  <a:pt x="1374967" y="632781"/>
                  <a:pt x="1232116" y="621792"/>
                </a:cubicBezTo>
                <a:cubicBezTo>
                  <a:pt x="1185549" y="626025"/>
                  <a:pt x="1137107" y="620741"/>
                  <a:pt x="1092416" y="634492"/>
                </a:cubicBezTo>
                <a:cubicBezTo>
                  <a:pt x="1038726" y="651012"/>
                  <a:pt x="1090142" y="686808"/>
                  <a:pt x="1054316" y="710692"/>
                </a:cubicBezTo>
                <a:cubicBezTo>
                  <a:pt x="1036355" y="722666"/>
                  <a:pt x="1011983" y="719159"/>
                  <a:pt x="990816" y="723392"/>
                </a:cubicBezTo>
                <a:cubicBezTo>
                  <a:pt x="956949" y="702225"/>
                  <a:pt x="925406" y="676781"/>
                  <a:pt x="889216" y="659892"/>
                </a:cubicBezTo>
                <a:cubicBezTo>
                  <a:pt x="844113" y="638844"/>
                  <a:pt x="773435" y="630012"/>
                  <a:pt x="724116" y="621792"/>
                </a:cubicBezTo>
                <a:lnTo>
                  <a:pt x="393916" y="685292"/>
                </a:lnTo>
                <a:cubicBezTo>
                  <a:pt x="368607" y="690037"/>
                  <a:pt x="338670" y="683025"/>
                  <a:pt x="317716" y="697992"/>
                </a:cubicBezTo>
                <a:cubicBezTo>
                  <a:pt x="303513" y="708137"/>
                  <a:pt x="312822" y="733180"/>
                  <a:pt x="305016" y="748792"/>
                </a:cubicBezTo>
                <a:cubicBezTo>
                  <a:pt x="282938" y="792949"/>
                  <a:pt x="254216" y="833459"/>
                  <a:pt x="228816" y="875792"/>
                </a:cubicBezTo>
                <a:cubicBezTo>
                  <a:pt x="192961" y="1090925"/>
                  <a:pt x="244840" y="797336"/>
                  <a:pt x="190716" y="1040892"/>
                </a:cubicBezTo>
                <a:cubicBezTo>
                  <a:pt x="180449" y="1087095"/>
                  <a:pt x="173783" y="1134025"/>
                  <a:pt x="165316" y="1180592"/>
                </a:cubicBezTo>
                <a:cubicBezTo>
                  <a:pt x="169549" y="1282192"/>
                  <a:pt x="170771" y="1383962"/>
                  <a:pt x="178016" y="1485392"/>
                </a:cubicBezTo>
                <a:cubicBezTo>
                  <a:pt x="179260" y="1502802"/>
                  <a:pt x="179812" y="1522562"/>
                  <a:pt x="190716" y="1536192"/>
                </a:cubicBezTo>
                <a:cubicBezTo>
                  <a:pt x="199079" y="1546645"/>
                  <a:pt x="216116" y="1544659"/>
                  <a:pt x="228816" y="1548892"/>
                </a:cubicBezTo>
                <a:cubicBezTo>
                  <a:pt x="48186" y="1854574"/>
                  <a:pt x="123722" y="1738282"/>
                  <a:pt x="12916" y="1904492"/>
                </a:cubicBezTo>
                <a:cubicBezTo>
                  <a:pt x="8683" y="1929892"/>
                  <a:pt x="-1619" y="1955007"/>
                  <a:pt x="216" y="1980692"/>
                </a:cubicBezTo>
                <a:cubicBezTo>
                  <a:pt x="4278" y="2037564"/>
                  <a:pt x="7518" y="2088959"/>
                  <a:pt x="63716" y="2107692"/>
                </a:cubicBezTo>
                <a:cubicBezTo>
                  <a:pt x="88145" y="2115835"/>
                  <a:pt x="114516" y="2116159"/>
                  <a:pt x="139916" y="2120392"/>
                </a:cubicBezTo>
                <a:cubicBezTo>
                  <a:pt x="169549" y="2133092"/>
                  <a:pt x="199980" y="2144074"/>
                  <a:pt x="228816" y="2158492"/>
                </a:cubicBezTo>
                <a:cubicBezTo>
                  <a:pt x="267799" y="2177984"/>
                  <a:pt x="300832" y="2211421"/>
                  <a:pt x="343116" y="2221992"/>
                </a:cubicBezTo>
                <a:cubicBezTo>
                  <a:pt x="404857" y="2237427"/>
                  <a:pt x="470262" y="2228658"/>
                  <a:pt x="533616" y="2234692"/>
                </a:cubicBezTo>
                <a:cubicBezTo>
                  <a:pt x="648101" y="2245595"/>
                  <a:pt x="762216" y="2260092"/>
                  <a:pt x="876516" y="2272792"/>
                </a:cubicBezTo>
                <a:cubicBezTo>
                  <a:pt x="969649" y="2268559"/>
                  <a:pt x="1063889" y="2275015"/>
                  <a:pt x="1155916" y="2260092"/>
                </a:cubicBezTo>
                <a:cubicBezTo>
                  <a:pt x="1246469" y="2245408"/>
                  <a:pt x="1372145" y="2185157"/>
                  <a:pt x="1460716" y="2145792"/>
                </a:cubicBezTo>
                <a:cubicBezTo>
                  <a:pt x="1464949" y="2120392"/>
                  <a:pt x="1462958" y="2093123"/>
                  <a:pt x="1473416" y="2069592"/>
                </a:cubicBezTo>
                <a:cubicBezTo>
                  <a:pt x="1480710" y="2053179"/>
                  <a:pt x="1500143" y="2017591"/>
                  <a:pt x="1511516" y="2031492"/>
                </a:cubicBezTo>
                <a:cubicBezTo>
                  <a:pt x="1718387" y="2284334"/>
                  <a:pt x="1506257" y="2130065"/>
                  <a:pt x="1625816" y="2285492"/>
                </a:cubicBezTo>
                <a:cubicBezTo>
                  <a:pt x="1711757" y="2397216"/>
                  <a:pt x="1723390" y="2367068"/>
                  <a:pt x="1841716" y="2450592"/>
                </a:cubicBezTo>
                <a:cubicBezTo>
                  <a:pt x="1873602" y="2473100"/>
                  <a:pt x="1902083" y="2500162"/>
                  <a:pt x="1930616" y="2526792"/>
                </a:cubicBezTo>
                <a:cubicBezTo>
                  <a:pt x="1965630" y="2559471"/>
                  <a:pt x="1991722" y="2602817"/>
                  <a:pt x="2032216" y="2628392"/>
                </a:cubicBezTo>
                <a:cubicBezTo>
                  <a:pt x="2102602" y="2672847"/>
                  <a:pt x="2277934" y="2701910"/>
                  <a:pt x="2349716" y="2717292"/>
                </a:cubicBezTo>
                <a:cubicBezTo>
                  <a:pt x="2417449" y="2708825"/>
                  <a:pt x="2486694" y="2708448"/>
                  <a:pt x="2552916" y="2691892"/>
                </a:cubicBezTo>
                <a:cubicBezTo>
                  <a:pt x="2616221" y="2676066"/>
                  <a:pt x="2689032" y="2512144"/>
                  <a:pt x="2692616" y="2501392"/>
                </a:cubicBezTo>
                <a:cubicBezTo>
                  <a:pt x="2696849" y="2488692"/>
                  <a:pt x="2696746" y="2473576"/>
                  <a:pt x="2705316" y="2463292"/>
                </a:cubicBezTo>
                <a:cubicBezTo>
                  <a:pt x="2717069" y="2449188"/>
                  <a:pt x="2830039" y="2375910"/>
                  <a:pt x="2832316" y="2374392"/>
                </a:cubicBezTo>
                <a:cubicBezTo>
                  <a:pt x="2908516" y="2471759"/>
                  <a:pt x="2959032" y="2596447"/>
                  <a:pt x="3060916" y="2666492"/>
                </a:cubicBezTo>
                <a:cubicBezTo>
                  <a:pt x="3128649" y="2713059"/>
                  <a:pt x="3192263" y="2766274"/>
                  <a:pt x="3264116" y="2806192"/>
                </a:cubicBezTo>
                <a:cubicBezTo>
                  <a:pt x="3329133" y="2842313"/>
                  <a:pt x="3593899" y="2910296"/>
                  <a:pt x="3632416" y="2920492"/>
                </a:cubicBezTo>
                <a:cubicBezTo>
                  <a:pt x="3873478" y="2984303"/>
                  <a:pt x="3794065" y="2966098"/>
                  <a:pt x="4038816" y="2996692"/>
                </a:cubicBezTo>
                <a:cubicBezTo>
                  <a:pt x="4144649" y="2971292"/>
                  <a:pt x="4255481" y="2961456"/>
                  <a:pt x="4356316" y="2920492"/>
                </a:cubicBezTo>
                <a:cubicBezTo>
                  <a:pt x="4395142" y="2904719"/>
                  <a:pt x="4413285" y="2858734"/>
                  <a:pt x="4445216" y="2831592"/>
                </a:cubicBezTo>
                <a:cubicBezTo>
                  <a:pt x="4616492" y="2686008"/>
                  <a:pt x="4626917" y="2716044"/>
                  <a:pt x="4788116" y="2539492"/>
                </a:cubicBezTo>
                <a:cubicBezTo>
                  <a:pt x="4822958" y="2501331"/>
                  <a:pt x="4845420" y="2453381"/>
                  <a:pt x="4877016" y="2412492"/>
                </a:cubicBezTo>
                <a:cubicBezTo>
                  <a:pt x="5076527" y="2154301"/>
                  <a:pt x="4940617" y="2361530"/>
                  <a:pt x="5067516" y="2158492"/>
                </a:cubicBezTo>
                <a:cubicBezTo>
                  <a:pt x="5071749" y="2128859"/>
                  <a:pt x="5074861" y="2099043"/>
                  <a:pt x="5080216" y="2069592"/>
                </a:cubicBezTo>
                <a:cubicBezTo>
                  <a:pt x="5083338" y="2052419"/>
                  <a:pt x="5078952" y="2008319"/>
                  <a:pt x="5092916" y="2018792"/>
                </a:cubicBezTo>
                <a:cubicBezTo>
                  <a:pt x="5346330" y="2208852"/>
                  <a:pt x="5134146" y="2136222"/>
                  <a:pt x="5321516" y="2323592"/>
                </a:cubicBezTo>
                <a:cubicBezTo>
                  <a:pt x="5459788" y="2461864"/>
                  <a:pt x="5566951" y="2508341"/>
                  <a:pt x="5753316" y="2552192"/>
                </a:cubicBezTo>
                <a:cubicBezTo>
                  <a:pt x="5819762" y="2567826"/>
                  <a:pt x="5888783" y="2569125"/>
                  <a:pt x="5956516" y="2577592"/>
                </a:cubicBezTo>
                <a:cubicBezTo>
                  <a:pt x="6059121" y="2562934"/>
                  <a:pt x="6087328" y="2564314"/>
                  <a:pt x="6197816" y="2514092"/>
                </a:cubicBezTo>
                <a:cubicBezTo>
                  <a:pt x="6242760" y="2493663"/>
                  <a:pt x="6282951" y="2464057"/>
                  <a:pt x="6324816" y="2437892"/>
                </a:cubicBezTo>
                <a:cubicBezTo>
                  <a:pt x="6375038" y="2406503"/>
                  <a:pt x="6452571" y="2354462"/>
                  <a:pt x="6489916" y="2310892"/>
                </a:cubicBezTo>
                <a:cubicBezTo>
                  <a:pt x="6527620" y="2266903"/>
                  <a:pt x="6564600" y="2186924"/>
                  <a:pt x="6591516" y="2133092"/>
                </a:cubicBezTo>
                <a:cubicBezTo>
                  <a:pt x="6615099" y="2015178"/>
                  <a:pt x="6610364" y="2067570"/>
                  <a:pt x="6591516" y="1879092"/>
                </a:cubicBezTo>
                <a:cubicBezTo>
                  <a:pt x="6585054" y="1814472"/>
                  <a:pt x="6584262" y="1823761"/>
                  <a:pt x="6553416" y="1777492"/>
                </a:cubicBezTo>
                <a:cubicBezTo>
                  <a:pt x="6707744" y="1654029"/>
                  <a:pt x="6497165" y="1819485"/>
                  <a:pt x="6769316" y="1625092"/>
                </a:cubicBezTo>
                <a:cubicBezTo>
                  <a:pt x="6808593" y="1597037"/>
                  <a:pt x="6845516" y="1565825"/>
                  <a:pt x="6883616" y="1536192"/>
                </a:cubicBezTo>
                <a:cubicBezTo>
                  <a:pt x="6923115" y="1437444"/>
                  <a:pt x="6962284" y="1349578"/>
                  <a:pt x="6985216" y="1244092"/>
                </a:cubicBezTo>
                <a:cubicBezTo>
                  <a:pt x="6994254" y="1202519"/>
                  <a:pt x="6994064" y="1159462"/>
                  <a:pt x="6997916" y="1117092"/>
                </a:cubicBezTo>
                <a:cubicBezTo>
                  <a:pt x="7011405" y="968715"/>
                  <a:pt x="7012838" y="931355"/>
                  <a:pt x="7023316" y="774192"/>
                </a:cubicBezTo>
                <a:cubicBezTo>
                  <a:pt x="7010616" y="697992"/>
                  <a:pt x="7008856" y="619137"/>
                  <a:pt x="6985216" y="545592"/>
                </a:cubicBezTo>
                <a:cubicBezTo>
                  <a:pt x="6970109" y="498592"/>
                  <a:pt x="6956759" y="431156"/>
                  <a:pt x="6909016" y="418592"/>
                </a:cubicBezTo>
                <a:cubicBezTo>
                  <a:pt x="6605763" y="338789"/>
                  <a:pt x="6750158" y="366084"/>
                  <a:pt x="6477216" y="329692"/>
                </a:cubicBezTo>
                <a:cubicBezTo>
                  <a:pt x="6352245" y="350520"/>
                  <a:pt x="6255724" y="351538"/>
                  <a:pt x="6147016" y="405892"/>
                </a:cubicBezTo>
                <a:cubicBezTo>
                  <a:pt x="6072682" y="443059"/>
                  <a:pt x="6047379" y="523392"/>
                  <a:pt x="5994616" y="583692"/>
                </a:cubicBezTo>
                <a:cubicBezTo>
                  <a:pt x="5972844" y="608575"/>
                  <a:pt x="5941795" y="623813"/>
                  <a:pt x="5918416" y="647192"/>
                </a:cubicBezTo>
                <a:cubicBezTo>
                  <a:pt x="5801182" y="764426"/>
                  <a:pt x="5902722" y="691522"/>
                  <a:pt x="5816816" y="748792"/>
                </a:cubicBezTo>
                <a:lnTo>
                  <a:pt x="5473916" y="482092"/>
                </a:lnTo>
                <a:cubicBezTo>
                  <a:pt x="5423584" y="443375"/>
                  <a:pt x="5372316" y="405892"/>
                  <a:pt x="5321516" y="367792"/>
                </a:cubicBezTo>
                <a:cubicBezTo>
                  <a:pt x="5285648" y="340891"/>
                  <a:pt x="5254644" y="310759"/>
                  <a:pt x="5207216" y="304292"/>
                </a:cubicBezTo>
                <a:cubicBezTo>
                  <a:pt x="5135786" y="294552"/>
                  <a:pt x="5063283" y="295825"/>
                  <a:pt x="4991316" y="291592"/>
                </a:cubicBezTo>
                <a:lnTo>
                  <a:pt x="4788116" y="304292"/>
                </a:lnTo>
                <a:cubicBezTo>
                  <a:pt x="4745697" y="307555"/>
                  <a:pt x="4700825" y="301719"/>
                  <a:pt x="4661116" y="316992"/>
                </a:cubicBezTo>
                <a:cubicBezTo>
                  <a:pt x="4641360" y="324590"/>
                  <a:pt x="4637983" y="352825"/>
                  <a:pt x="4623016" y="367792"/>
                </a:cubicBezTo>
                <a:cubicBezTo>
                  <a:pt x="4591196" y="399612"/>
                  <a:pt x="4561187" y="435637"/>
                  <a:pt x="4521416" y="456692"/>
                </a:cubicBezTo>
                <a:cubicBezTo>
                  <a:pt x="4486922" y="474953"/>
                  <a:pt x="4445216" y="473625"/>
                  <a:pt x="4407116" y="482092"/>
                </a:cubicBezTo>
                <a:cubicBezTo>
                  <a:pt x="4373249" y="499025"/>
                  <a:pt x="4343269" y="535796"/>
                  <a:pt x="4305516" y="532892"/>
                </a:cubicBezTo>
                <a:cubicBezTo>
                  <a:pt x="4224446" y="526656"/>
                  <a:pt x="4053203" y="446153"/>
                  <a:pt x="3962616" y="405892"/>
                </a:cubicBezTo>
                <a:cubicBezTo>
                  <a:pt x="3800921" y="244197"/>
                  <a:pt x="3916827" y="346313"/>
                  <a:pt x="3568916" y="151892"/>
                </a:cubicBezTo>
                <a:cubicBezTo>
                  <a:pt x="3530869" y="130630"/>
                  <a:pt x="3496900" y="98963"/>
                  <a:pt x="3454616" y="88392"/>
                </a:cubicBezTo>
                <a:cubicBezTo>
                  <a:pt x="3437683" y="84159"/>
                  <a:pt x="3420655" y="80285"/>
                  <a:pt x="3403816" y="75692"/>
                </a:cubicBezTo>
                <a:cubicBezTo>
                  <a:pt x="3374083" y="67583"/>
                  <a:pt x="3345207" y="55972"/>
                  <a:pt x="3314916" y="50292"/>
                </a:cubicBezTo>
                <a:cubicBezTo>
                  <a:pt x="3277238" y="43227"/>
                  <a:pt x="3238716" y="41825"/>
                  <a:pt x="3200616" y="37592"/>
                </a:cubicBezTo>
                <a:cubicBezTo>
                  <a:pt x="3077253" y="-24089"/>
                  <a:pt x="3154127" y="3948"/>
                  <a:pt x="2895816" y="24892"/>
                </a:cubicBezTo>
                <a:cubicBezTo>
                  <a:pt x="2823590" y="30748"/>
                  <a:pt x="2751883" y="41825"/>
                  <a:pt x="2679916" y="50292"/>
                </a:cubicBezTo>
                <a:cubicBezTo>
                  <a:pt x="2612183" y="67225"/>
                  <a:pt x="2543509" y="80764"/>
                  <a:pt x="2476716" y="101092"/>
                </a:cubicBezTo>
                <a:cubicBezTo>
                  <a:pt x="2445873" y="110479"/>
                  <a:pt x="2416346" y="124176"/>
                  <a:pt x="2387816" y="139192"/>
                </a:cubicBezTo>
                <a:cubicBezTo>
                  <a:pt x="2119416" y="280455"/>
                  <a:pt x="2343871" y="172664"/>
                  <a:pt x="2121116" y="304292"/>
                </a:cubicBezTo>
                <a:cubicBezTo>
                  <a:pt x="2067304" y="336090"/>
                  <a:pt x="2010109" y="361875"/>
                  <a:pt x="1956016" y="393192"/>
                </a:cubicBezTo>
                <a:cubicBezTo>
                  <a:pt x="1881608" y="436270"/>
                  <a:pt x="1859183" y="461677"/>
                  <a:pt x="1790916" y="520192"/>
                </a:cubicBezTo>
                <a:cubicBezTo>
                  <a:pt x="1786683" y="532892"/>
                  <a:pt x="1779985" y="545022"/>
                  <a:pt x="1778216" y="558292"/>
                </a:cubicBezTo>
                <a:cubicBezTo>
                  <a:pt x="1771479" y="608821"/>
                  <a:pt x="1789795" y="665869"/>
                  <a:pt x="1765516" y="710692"/>
                </a:cubicBezTo>
                <a:cubicBezTo>
                  <a:pt x="1731299" y="773862"/>
                  <a:pt x="1652967" y="803316"/>
                  <a:pt x="1613116" y="863092"/>
                </a:cubicBezTo>
                <a:lnTo>
                  <a:pt x="1587716" y="90119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0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691065" y="7109784"/>
            <a:ext cx="3949447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                                         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57"/>
          <a:stretch/>
        </p:blipFill>
        <p:spPr>
          <a:xfrm>
            <a:off x="163512" y="198436"/>
            <a:ext cx="9732577" cy="32274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3112" y="757237"/>
            <a:ext cx="8012112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BouncingBalls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smtClean="0">
                <a:solidFill>
                  <a:srgbClr val="3F7F5F"/>
                </a:solidFill>
                <a:latin typeface="Courier" charset="0"/>
                <a:ea typeface="Courier" charset="0"/>
                <a:cs typeface="Courier" charset="0"/>
              </a:rPr>
              <a:t>// make a few new balls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Ball </a:t>
            </a:r>
            <a:r>
              <a:rPr lang="en-US" dirty="0" smtClean="0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Ball(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Ball </a:t>
            </a:r>
            <a:r>
              <a:rPr lang="en-US" dirty="0" smtClean="0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Ball(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smtClean="0">
                <a:solidFill>
                  <a:srgbClr val="3F7F5F"/>
                </a:solidFill>
                <a:latin typeface="Courier" charset="0"/>
                <a:ea typeface="Courier" charset="0"/>
                <a:cs typeface="Courier" charset="0"/>
              </a:rPr>
              <a:t>// call a method on one of the balls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 smtClean="0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.heartbeat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95854" r="-277" b="-155"/>
          <a:stretch/>
        </p:blipFill>
        <p:spPr>
          <a:xfrm>
            <a:off x="174624" y="3425915"/>
            <a:ext cx="9732577" cy="3048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74624" y="3883115"/>
            <a:ext cx="4789488" cy="1565921"/>
          </a:xfrm>
          <a:prstGeom prst="roundRect">
            <a:avLst>
              <a:gd name="adj" fmla="val 8218"/>
            </a:avLst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896100" y="4775200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1071" y="3963269"/>
            <a:ext cx="59824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run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906712" y="4160837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906712" y="4732742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373312" y="4211121"/>
            <a:ext cx="32252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55588" y="4725269"/>
            <a:ext cx="32252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640512" y="3837189"/>
            <a:ext cx="1717676" cy="1447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631112" y="5510394"/>
            <a:ext cx="1717676" cy="1447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6945312" y="4008437"/>
            <a:ext cx="325438" cy="325438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601074" y="5816599"/>
            <a:ext cx="325438" cy="325438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764842" y="4487514"/>
            <a:ext cx="128753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dx = 1.0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1.5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13341" y="6249083"/>
            <a:ext cx="1425390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dx = -1.2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-1.1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657600" y="3846880"/>
            <a:ext cx="2781300" cy="648920"/>
          </a:xfrm>
          <a:custGeom>
            <a:avLst/>
            <a:gdLst>
              <a:gd name="connsiteX0" fmla="*/ 0 w 2781300"/>
              <a:gd name="connsiteY0" fmla="*/ 585420 h 648920"/>
              <a:gd name="connsiteX1" fmla="*/ 63500 w 2781300"/>
              <a:gd name="connsiteY1" fmla="*/ 648920 h 648920"/>
              <a:gd name="connsiteX2" fmla="*/ 952500 w 2781300"/>
              <a:gd name="connsiteY2" fmla="*/ 560020 h 648920"/>
              <a:gd name="connsiteX3" fmla="*/ 1168400 w 2781300"/>
              <a:gd name="connsiteY3" fmla="*/ 433020 h 648920"/>
              <a:gd name="connsiteX4" fmla="*/ 1320800 w 2781300"/>
              <a:gd name="connsiteY4" fmla="*/ 356820 h 648920"/>
              <a:gd name="connsiteX5" fmla="*/ 1358900 w 2781300"/>
              <a:gd name="connsiteY5" fmla="*/ 344120 h 648920"/>
              <a:gd name="connsiteX6" fmla="*/ 1422400 w 2781300"/>
              <a:gd name="connsiteY6" fmla="*/ 306020 h 648920"/>
              <a:gd name="connsiteX7" fmla="*/ 1549400 w 2781300"/>
              <a:gd name="connsiteY7" fmla="*/ 255220 h 648920"/>
              <a:gd name="connsiteX8" fmla="*/ 1663700 w 2781300"/>
              <a:gd name="connsiteY8" fmla="*/ 204420 h 648920"/>
              <a:gd name="connsiteX9" fmla="*/ 1765300 w 2781300"/>
              <a:gd name="connsiteY9" fmla="*/ 140920 h 648920"/>
              <a:gd name="connsiteX10" fmla="*/ 1854200 w 2781300"/>
              <a:gd name="connsiteY10" fmla="*/ 115520 h 648920"/>
              <a:gd name="connsiteX11" fmla="*/ 1955800 w 2781300"/>
              <a:gd name="connsiteY11" fmla="*/ 64720 h 648920"/>
              <a:gd name="connsiteX12" fmla="*/ 2730500 w 2781300"/>
              <a:gd name="connsiteY12" fmla="*/ 52020 h 648920"/>
              <a:gd name="connsiteX13" fmla="*/ 2692400 w 2781300"/>
              <a:gd name="connsiteY13" fmla="*/ 26620 h 648920"/>
              <a:gd name="connsiteX14" fmla="*/ 2616200 w 2781300"/>
              <a:gd name="connsiteY14" fmla="*/ 1220 h 648920"/>
              <a:gd name="connsiteX15" fmla="*/ 2743200 w 2781300"/>
              <a:gd name="connsiteY15" fmla="*/ 39320 h 648920"/>
              <a:gd name="connsiteX16" fmla="*/ 2781300 w 2781300"/>
              <a:gd name="connsiteY16" fmla="*/ 52020 h 648920"/>
              <a:gd name="connsiteX17" fmla="*/ 2717800 w 2781300"/>
              <a:gd name="connsiteY17" fmla="*/ 90120 h 648920"/>
              <a:gd name="connsiteX18" fmla="*/ 2667000 w 2781300"/>
              <a:gd name="connsiteY18" fmla="*/ 153620 h 648920"/>
              <a:gd name="connsiteX19" fmla="*/ 2641600 w 2781300"/>
              <a:gd name="connsiteY19" fmla="*/ 179020 h 64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81300" h="648920">
                <a:moveTo>
                  <a:pt x="0" y="585420"/>
                </a:moveTo>
                <a:cubicBezTo>
                  <a:pt x="21167" y="606587"/>
                  <a:pt x="33566" y="648920"/>
                  <a:pt x="63500" y="648920"/>
                </a:cubicBezTo>
                <a:cubicBezTo>
                  <a:pt x="620471" y="648920"/>
                  <a:pt x="630605" y="640494"/>
                  <a:pt x="952500" y="560020"/>
                </a:cubicBezTo>
                <a:cubicBezTo>
                  <a:pt x="1071235" y="441285"/>
                  <a:pt x="958363" y="538038"/>
                  <a:pt x="1168400" y="433020"/>
                </a:cubicBezTo>
                <a:cubicBezTo>
                  <a:pt x="1219200" y="407620"/>
                  <a:pt x="1266918" y="374781"/>
                  <a:pt x="1320800" y="356820"/>
                </a:cubicBezTo>
                <a:cubicBezTo>
                  <a:pt x="1333500" y="352587"/>
                  <a:pt x="1346926" y="350107"/>
                  <a:pt x="1358900" y="344120"/>
                </a:cubicBezTo>
                <a:cubicBezTo>
                  <a:pt x="1380978" y="333081"/>
                  <a:pt x="1400031" y="316459"/>
                  <a:pt x="1422400" y="306020"/>
                </a:cubicBezTo>
                <a:cubicBezTo>
                  <a:pt x="1463717" y="286739"/>
                  <a:pt x="1507067" y="272153"/>
                  <a:pt x="1549400" y="255220"/>
                </a:cubicBezTo>
                <a:cubicBezTo>
                  <a:pt x="1591512" y="238375"/>
                  <a:pt x="1624869" y="227072"/>
                  <a:pt x="1663700" y="204420"/>
                </a:cubicBezTo>
                <a:cubicBezTo>
                  <a:pt x="1698197" y="184297"/>
                  <a:pt x="1726555" y="150606"/>
                  <a:pt x="1765300" y="140920"/>
                </a:cubicBezTo>
                <a:cubicBezTo>
                  <a:pt x="1781576" y="136851"/>
                  <a:pt x="1835980" y="124630"/>
                  <a:pt x="1854200" y="115520"/>
                </a:cubicBezTo>
                <a:cubicBezTo>
                  <a:pt x="1872074" y="106583"/>
                  <a:pt x="1925252" y="65675"/>
                  <a:pt x="1955800" y="64720"/>
                </a:cubicBezTo>
                <a:cubicBezTo>
                  <a:pt x="2213942" y="56653"/>
                  <a:pt x="2472267" y="56253"/>
                  <a:pt x="2730500" y="52020"/>
                </a:cubicBezTo>
                <a:cubicBezTo>
                  <a:pt x="2717800" y="43553"/>
                  <a:pt x="2706348" y="32819"/>
                  <a:pt x="2692400" y="26620"/>
                </a:cubicBezTo>
                <a:cubicBezTo>
                  <a:pt x="2667934" y="15746"/>
                  <a:pt x="2590225" y="-5274"/>
                  <a:pt x="2616200" y="1220"/>
                </a:cubicBezTo>
                <a:cubicBezTo>
                  <a:pt x="2692975" y="20414"/>
                  <a:pt x="2650441" y="8400"/>
                  <a:pt x="2743200" y="39320"/>
                </a:cubicBezTo>
                <a:lnTo>
                  <a:pt x="2781300" y="52020"/>
                </a:lnTo>
                <a:cubicBezTo>
                  <a:pt x="2760133" y="64720"/>
                  <a:pt x="2736249" y="73721"/>
                  <a:pt x="2717800" y="90120"/>
                </a:cubicBezTo>
                <a:cubicBezTo>
                  <a:pt x="2697540" y="108129"/>
                  <a:pt x="2684641" y="133039"/>
                  <a:pt x="2667000" y="153620"/>
                </a:cubicBezTo>
                <a:cubicBezTo>
                  <a:pt x="2659208" y="162711"/>
                  <a:pt x="2650067" y="170553"/>
                  <a:pt x="2641600" y="17902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632200" y="4965700"/>
            <a:ext cx="3890163" cy="838200"/>
          </a:xfrm>
          <a:custGeom>
            <a:avLst/>
            <a:gdLst>
              <a:gd name="connsiteX0" fmla="*/ 0 w 3890163"/>
              <a:gd name="connsiteY0" fmla="*/ 50800 h 838200"/>
              <a:gd name="connsiteX1" fmla="*/ 165100 w 3890163"/>
              <a:gd name="connsiteY1" fmla="*/ 25400 h 838200"/>
              <a:gd name="connsiteX2" fmla="*/ 203200 w 3890163"/>
              <a:gd name="connsiteY2" fmla="*/ 12700 h 838200"/>
              <a:gd name="connsiteX3" fmla="*/ 266700 w 3890163"/>
              <a:gd name="connsiteY3" fmla="*/ 0 h 838200"/>
              <a:gd name="connsiteX4" fmla="*/ 1638300 w 3890163"/>
              <a:gd name="connsiteY4" fmla="*/ 12700 h 838200"/>
              <a:gd name="connsiteX5" fmla="*/ 1943100 w 3890163"/>
              <a:gd name="connsiteY5" fmla="*/ 50800 h 838200"/>
              <a:gd name="connsiteX6" fmla="*/ 2070100 w 3890163"/>
              <a:gd name="connsiteY6" fmla="*/ 114300 h 838200"/>
              <a:gd name="connsiteX7" fmla="*/ 2197100 w 3890163"/>
              <a:gd name="connsiteY7" fmla="*/ 165100 h 838200"/>
              <a:gd name="connsiteX8" fmla="*/ 2298700 w 3890163"/>
              <a:gd name="connsiteY8" fmla="*/ 254000 h 838200"/>
              <a:gd name="connsiteX9" fmla="*/ 2425700 w 3890163"/>
              <a:gd name="connsiteY9" fmla="*/ 355600 h 838200"/>
              <a:gd name="connsiteX10" fmla="*/ 2540000 w 3890163"/>
              <a:gd name="connsiteY10" fmla="*/ 469900 h 838200"/>
              <a:gd name="connsiteX11" fmla="*/ 2692400 w 3890163"/>
              <a:gd name="connsiteY11" fmla="*/ 546100 h 838200"/>
              <a:gd name="connsiteX12" fmla="*/ 2794000 w 3890163"/>
              <a:gd name="connsiteY12" fmla="*/ 596900 h 838200"/>
              <a:gd name="connsiteX13" fmla="*/ 2882900 w 3890163"/>
              <a:gd name="connsiteY13" fmla="*/ 622300 h 838200"/>
              <a:gd name="connsiteX14" fmla="*/ 2984500 w 3890163"/>
              <a:gd name="connsiteY14" fmla="*/ 647700 h 838200"/>
              <a:gd name="connsiteX15" fmla="*/ 3263900 w 3890163"/>
              <a:gd name="connsiteY15" fmla="*/ 723900 h 838200"/>
              <a:gd name="connsiteX16" fmla="*/ 3594100 w 3890163"/>
              <a:gd name="connsiteY16" fmla="*/ 736600 h 838200"/>
              <a:gd name="connsiteX17" fmla="*/ 3810000 w 3890163"/>
              <a:gd name="connsiteY17" fmla="*/ 723900 h 838200"/>
              <a:gd name="connsiteX18" fmla="*/ 3733800 w 3890163"/>
              <a:gd name="connsiteY18" fmla="*/ 685800 h 838200"/>
              <a:gd name="connsiteX19" fmla="*/ 3695700 w 3890163"/>
              <a:gd name="connsiteY19" fmla="*/ 660400 h 838200"/>
              <a:gd name="connsiteX20" fmla="*/ 3721100 w 3890163"/>
              <a:gd name="connsiteY20" fmla="*/ 698500 h 838200"/>
              <a:gd name="connsiteX21" fmla="*/ 3886200 w 3890163"/>
              <a:gd name="connsiteY21" fmla="*/ 711200 h 838200"/>
              <a:gd name="connsiteX22" fmla="*/ 3784600 w 3890163"/>
              <a:gd name="connsiteY22" fmla="*/ 812800 h 838200"/>
              <a:gd name="connsiteX23" fmla="*/ 3746500 w 3890163"/>
              <a:gd name="connsiteY2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90163" h="838200">
                <a:moveTo>
                  <a:pt x="0" y="50800"/>
                </a:moveTo>
                <a:cubicBezTo>
                  <a:pt x="55033" y="42333"/>
                  <a:pt x="110373" y="35661"/>
                  <a:pt x="165100" y="25400"/>
                </a:cubicBezTo>
                <a:cubicBezTo>
                  <a:pt x="178258" y="22933"/>
                  <a:pt x="190213" y="15947"/>
                  <a:pt x="203200" y="12700"/>
                </a:cubicBezTo>
                <a:cubicBezTo>
                  <a:pt x="224141" y="7465"/>
                  <a:pt x="245533" y="4233"/>
                  <a:pt x="266700" y="0"/>
                </a:cubicBezTo>
                <a:lnTo>
                  <a:pt x="1638300" y="12700"/>
                </a:lnTo>
                <a:cubicBezTo>
                  <a:pt x="1811590" y="15518"/>
                  <a:pt x="1801112" y="19247"/>
                  <a:pt x="1943100" y="50800"/>
                </a:cubicBezTo>
                <a:cubicBezTo>
                  <a:pt x="1985433" y="71967"/>
                  <a:pt x="2026939" y="94877"/>
                  <a:pt x="2070100" y="114300"/>
                </a:cubicBezTo>
                <a:cubicBezTo>
                  <a:pt x="2111679" y="133010"/>
                  <a:pt x="2156319" y="144710"/>
                  <a:pt x="2197100" y="165100"/>
                </a:cubicBezTo>
                <a:cubicBezTo>
                  <a:pt x="2241340" y="187220"/>
                  <a:pt x="2262030" y="222568"/>
                  <a:pt x="2298700" y="254000"/>
                </a:cubicBezTo>
                <a:cubicBezTo>
                  <a:pt x="2339862" y="289281"/>
                  <a:pt x="2385298" y="319451"/>
                  <a:pt x="2425700" y="355600"/>
                </a:cubicBezTo>
                <a:cubicBezTo>
                  <a:pt x="2465855" y="391528"/>
                  <a:pt x="2496155" y="438582"/>
                  <a:pt x="2540000" y="469900"/>
                </a:cubicBezTo>
                <a:cubicBezTo>
                  <a:pt x="2586217" y="502912"/>
                  <a:pt x="2641600" y="520700"/>
                  <a:pt x="2692400" y="546100"/>
                </a:cubicBezTo>
                <a:cubicBezTo>
                  <a:pt x="2726267" y="563033"/>
                  <a:pt x="2757593" y="586498"/>
                  <a:pt x="2794000" y="596900"/>
                </a:cubicBezTo>
                <a:lnTo>
                  <a:pt x="2882900" y="622300"/>
                </a:lnTo>
                <a:cubicBezTo>
                  <a:pt x="2916630" y="631295"/>
                  <a:pt x="2950934" y="638110"/>
                  <a:pt x="2984500" y="647700"/>
                </a:cubicBezTo>
                <a:cubicBezTo>
                  <a:pt x="3256966" y="725547"/>
                  <a:pt x="3045901" y="675456"/>
                  <a:pt x="3263900" y="723900"/>
                </a:cubicBezTo>
                <a:cubicBezTo>
                  <a:pt x="3382652" y="803068"/>
                  <a:pt x="3289548" y="751828"/>
                  <a:pt x="3594100" y="736600"/>
                </a:cubicBezTo>
                <a:lnTo>
                  <a:pt x="3810000" y="723900"/>
                </a:lnTo>
                <a:cubicBezTo>
                  <a:pt x="3700811" y="651107"/>
                  <a:pt x="3838960" y="738380"/>
                  <a:pt x="3733800" y="685800"/>
                </a:cubicBezTo>
                <a:cubicBezTo>
                  <a:pt x="3720148" y="678974"/>
                  <a:pt x="3708400" y="668867"/>
                  <a:pt x="3695700" y="660400"/>
                </a:cubicBezTo>
                <a:cubicBezTo>
                  <a:pt x="3704167" y="673100"/>
                  <a:pt x="3706352" y="694567"/>
                  <a:pt x="3721100" y="698500"/>
                </a:cubicBezTo>
                <a:cubicBezTo>
                  <a:pt x="3774432" y="712722"/>
                  <a:pt x="3859394" y="662950"/>
                  <a:pt x="3886200" y="711200"/>
                </a:cubicBezTo>
                <a:cubicBezTo>
                  <a:pt x="3909460" y="753067"/>
                  <a:pt x="3824451" y="786233"/>
                  <a:pt x="3784600" y="812800"/>
                </a:cubicBezTo>
                <a:lnTo>
                  <a:pt x="3746500" y="838200"/>
                </a:ln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2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691065" y="7109784"/>
            <a:ext cx="3949447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                                         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57"/>
          <a:stretch/>
        </p:blipFill>
        <p:spPr>
          <a:xfrm>
            <a:off x="163512" y="198436"/>
            <a:ext cx="9732577" cy="32274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3112" y="757237"/>
            <a:ext cx="8012112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BouncingBalls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smtClean="0">
                <a:solidFill>
                  <a:srgbClr val="3F7F5F"/>
                </a:solidFill>
                <a:latin typeface="Courier" charset="0"/>
                <a:ea typeface="Courier" charset="0"/>
                <a:cs typeface="Courier" charset="0"/>
              </a:rPr>
              <a:t>// make a few new balls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Ball </a:t>
            </a:r>
            <a:r>
              <a:rPr lang="en-US" dirty="0" smtClean="0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Ball(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Ball </a:t>
            </a:r>
            <a:r>
              <a:rPr lang="en-US" dirty="0" smtClean="0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Ball(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smtClean="0">
                <a:solidFill>
                  <a:srgbClr val="3F7F5F"/>
                </a:solidFill>
                <a:latin typeface="Courier" charset="0"/>
                <a:ea typeface="Courier" charset="0"/>
                <a:cs typeface="Courier" charset="0"/>
              </a:rPr>
              <a:t>// call a method on one of the balls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 smtClean="0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.heartbeat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95854" r="-277" b="-155"/>
          <a:stretch/>
        </p:blipFill>
        <p:spPr>
          <a:xfrm>
            <a:off x="174624" y="3425915"/>
            <a:ext cx="9732577" cy="3048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74624" y="3883115"/>
            <a:ext cx="4789488" cy="1565921"/>
          </a:xfrm>
          <a:prstGeom prst="roundRect">
            <a:avLst>
              <a:gd name="adj" fmla="val 8218"/>
            </a:avLst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74624" y="5563741"/>
            <a:ext cx="4789488" cy="1797496"/>
          </a:xfrm>
          <a:prstGeom prst="roundRect">
            <a:avLst>
              <a:gd name="adj" fmla="val 8218"/>
            </a:avLst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906712" y="4160837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06712" y="4732742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906712" y="5657626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906712" y="6229531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906712" y="6820258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73112" y="933945"/>
            <a:ext cx="10257416" cy="2698255"/>
            <a:chOff x="726496" y="757237"/>
            <a:chExt cx="10257416" cy="269825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789"/>
            <a:stretch/>
          </p:blipFill>
          <p:spPr>
            <a:xfrm>
              <a:off x="726496" y="757237"/>
              <a:ext cx="10257416" cy="2408192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6512" y="1368435"/>
              <a:ext cx="8284777" cy="1122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public void 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heartbeat(</a:t>
              </a:r>
              <a:r>
                <a:rPr lang="en-US" b="1" dirty="0" err="1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int</a:t>
              </a:r>
              <a:r>
                <a:rPr lang="en-US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dirty="0" err="1">
                  <a:solidFill>
                    <a:srgbClr val="6A3E3E"/>
                  </a:solidFill>
                  <a:latin typeface="Courier" charset="0"/>
                  <a:ea typeface="Courier" charset="0"/>
                  <a:cs typeface="Courier" charset="0"/>
                </a:rPr>
                <a:t>screenWidth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,</a:t>
              </a:r>
              <a:r>
                <a:rPr lang="en-US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b="1" dirty="0" err="1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dirty="0" err="1">
                  <a:solidFill>
                    <a:srgbClr val="6A3E3E"/>
                  </a:solidFill>
                  <a:latin typeface="Courier" charset="0"/>
                  <a:ea typeface="Courier" charset="0"/>
                  <a:cs typeface="Courier" charset="0"/>
                </a:rPr>
                <a:t>screenHeight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) 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	</a:t>
              </a:r>
              <a:r>
                <a:rPr lang="en-US" dirty="0" err="1">
                  <a:solidFill>
                    <a:srgbClr val="0000C0"/>
                  </a:solidFill>
                  <a:latin typeface="Courier" charset="0"/>
                  <a:ea typeface="Courier" charset="0"/>
                  <a:cs typeface="Courier" charset="0"/>
                </a:rPr>
                <a:t>shape</a:t>
              </a:r>
              <a:r>
                <a:rPr lang="en-US" dirty="0" err="1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.move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>
                  <a:solidFill>
                    <a:srgbClr val="0000C0"/>
                  </a:solidFill>
                  <a:latin typeface="Courier" charset="0"/>
                  <a:ea typeface="Courier" charset="0"/>
                  <a:cs typeface="Courier" charset="0"/>
                </a:rPr>
                <a:t>dx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solidFill>
                    <a:srgbClr val="0000C0"/>
                  </a:solidFill>
                  <a:latin typeface="Courier" charset="0"/>
                  <a:ea typeface="Courier" charset="0"/>
                  <a:cs typeface="Courier" charset="0"/>
                </a:rPr>
                <a:t>dy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	</a:t>
              </a:r>
              <a:r>
                <a:rPr lang="en-US" dirty="0" err="1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reflectOffWalls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solidFill>
                    <a:srgbClr val="6A3E3E"/>
                  </a:solidFill>
                  <a:latin typeface="Courier" charset="0"/>
                  <a:ea typeface="Courier" charset="0"/>
                  <a:cs typeface="Courier" charset="0"/>
                </a:rPr>
                <a:t>screenWidth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solidFill>
                    <a:srgbClr val="6A3E3E"/>
                  </a:solidFill>
                  <a:latin typeface="Courier" charset="0"/>
                  <a:ea typeface="Courier" charset="0"/>
                  <a:cs typeface="Courier" charset="0"/>
                </a:rPr>
                <a:t>screenHeight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}</a:t>
              </a:r>
              <a:endPara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" t="95854" r="-277" b="-155"/>
            <a:stretch/>
          </p:blipFill>
          <p:spPr>
            <a:xfrm>
              <a:off x="726496" y="3150692"/>
              <a:ext cx="9732577" cy="30480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251071" y="3963269"/>
            <a:ext cx="59824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run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73312" y="4211121"/>
            <a:ext cx="32252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55588" y="4725269"/>
            <a:ext cx="32252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9712" y="5639669"/>
            <a:ext cx="1425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heartbeat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94413" y="5684837"/>
            <a:ext cx="73609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this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39912" y="6325469"/>
            <a:ext cx="10118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sWidth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39912" y="6859679"/>
            <a:ext cx="10118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sHidth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96100" y="4775200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640512" y="3837189"/>
            <a:ext cx="1717676" cy="1447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7631112" y="5510394"/>
            <a:ext cx="1717676" cy="1447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945312" y="4008437"/>
            <a:ext cx="325438" cy="325438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601074" y="5816599"/>
            <a:ext cx="325438" cy="325438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764842" y="4487514"/>
            <a:ext cx="128753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dx = 1.0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1.5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713341" y="6249083"/>
            <a:ext cx="1425390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dx = -1.2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-1.1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3657600" y="3846880"/>
            <a:ext cx="2781300" cy="648920"/>
          </a:xfrm>
          <a:custGeom>
            <a:avLst/>
            <a:gdLst>
              <a:gd name="connsiteX0" fmla="*/ 0 w 2781300"/>
              <a:gd name="connsiteY0" fmla="*/ 585420 h 648920"/>
              <a:gd name="connsiteX1" fmla="*/ 63500 w 2781300"/>
              <a:gd name="connsiteY1" fmla="*/ 648920 h 648920"/>
              <a:gd name="connsiteX2" fmla="*/ 952500 w 2781300"/>
              <a:gd name="connsiteY2" fmla="*/ 560020 h 648920"/>
              <a:gd name="connsiteX3" fmla="*/ 1168400 w 2781300"/>
              <a:gd name="connsiteY3" fmla="*/ 433020 h 648920"/>
              <a:gd name="connsiteX4" fmla="*/ 1320800 w 2781300"/>
              <a:gd name="connsiteY4" fmla="*/ 356820 h 648920"/>
              <a:gd name="connsiteX5" fmla="*/ 1358900 w 2781300"/>
              <a:gd name="connsiteY5" fmla="*/ 344120 h 648920"/>
              <a:gd name="connsiteX6" fmla="*/ 1422400 w 2781300"/>
              <a:gd name="connsiteY6" fmla="*/ 306020 h 648920"/>
              <a:gd name="connsiteX7" fmla="*/ 1549400 w 2781300"/>
              <a:gd name="connsiteY7" fmla="*/ 255220 h 648920"/>
              <a:gd name="connsiteX8" fmla="*/ 1663700 w 2781300"/>
              <a:gd name="connsiteY8" fmla="*/ 204420 h 648920"/>
              <a:gd name="connsiteX9" fmla="*/ 1765300 w 2781300"/>
              <a:gd name="connsiteY9" fmla="*/ 140920 h 648920"/>
              <a:gd name="connsiteX10" fmla="*/ 1854200 w 2781300"/>
              <a:gd name="connsiteY10" fmla="*/ 115520 h 648920"/>
              <a:gd name="connsiteX11" fmla="*/ 1955800 w 2781300"/>
              <a:gd name="connsiteY11" fmla="*/ 64720 h 648920"/>
              <a:gd name="connsiteX12" fmla="*/ 2730500 w 2781300"/>
              <a:gd name="connsiteY12" fmla="*/ 52020 h 648920"/>
              <a:gd name="connsiteX13" fmla="*/ 2692400 w 2781300"/>
              <a:gd name="connsiteY13" fmla="*/ 26620 h 648920"/>
              <a:gd name="connsiteX14" fmla="*/ 2616200 w 2781300"/>
              <a:gd name="connsiteY14" fmla="*/ 1220 h 648920"/>
              <a:gd name="connsiteX15" fmla="*/ 2743200 w 2781300"/>
              <a:gd name="connsiteY15" fmla="*/ 39320 h 648920"/>
              <a:gd name="connsiteX16" fmla="*/ 2781300 w 2781300"/>
              <a:gd name="connsiteY16" fmla="*/ 52020 h 648920"/>
              <a:gd name="connsiteX17" fmla="*/ 2717800 w 2781300"/>
              <a:gd name="connsiteY17" fmla="*/ 90120 h 648920"/>
              <a:gd name="connsiteX18" fmla="*/ 2667000 w 2781300"/>
              <a:gd name="connsiteY18" fmla="*/ 153620 h 648920"/>
              <a:gd name="connsiteX19" fmla="*/ 2641600 w 2781300"/>
              <a:gd name="connsiteY19" fmla="*/ 179020 h 64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81300" h="648920">
                <a:moveTo>
                  <a:pt x="0" y="585420"/>
                </a:moveTo>
                <a:cubicBezTo>
                  <a:pt x="21167" y="606587"/>
                  <a:pt x="33566" y="648920"/>
                  <a:pt x="63500" y="648920"/>
                </a:cubicBezTo>
                <a:cubicBezTo>
                  <a:pt x="620471" y="648920"/>
                  <a:pt x="630605" y="640494"/>
                  <a:pt x="952500" y="560020"/>
                </a:cubicBezTo>
                <a:cubicBezTo>
                  <a:pt x="1071235" y="441285"/>
                  <a:pt x="958363" y="538038"/>
                  <a:pt x="1168400" y="433020"/>
                </a:cubicBezTo>
                <a:cubicBezTo>
                  <a:pt x="1219200" y="407620"/>
                  <a:pt x="1266918" y="374781"/>
                  <a:pt x="1320800" y="356820"/>
                </a:cubicBezTo>
                <a:cubicBezTo>
                  <a:pt x="1333500" y="352587"/>
                  <a:pt x="1346926" y="350107"/>
                  <a:pt x="1358900" y="344120"/>
                </a:cubicBezTo>
                <a:cubicBezTo>
                  <a:pt x="1380978" y="333081"/>
                  <a:pt x="1400031" y="316459"/>
                  <a:pt x="1422400" y="306020"/>
                </a:cubicBezTo>
                <a:cubicBezTo>
                  <a:pt x="1463717" y="286739"/>
                  <a:pt x="1507067" y="272153"/>
                  <a:pt x="1549400" y="255220"/>
                </a:cubicBezTo>
                <a:cubicBezTo>
                  <a:pt x="1591512" y="238375"/>
                  <a:pt x="1624869" y="227072"/>
                  <a:pt x="1663700" y="204420"/>
                </a:cubicBezTo>
                <a:cubicBezTo>
                  <a:pt x="1698197" y="184297"/>
                  <a:pt x="1726555" y="150606"/>
                  <a:pt x="1765300" y="140920"/>
                </a:cubicBezTo>
                <a:cubicBezTo>
                  <a:pt x="1781576" y="136851"/>
                  <a:pt x="1835980" y="124630"/>
                  <a:pt x="1854200" y="115520"/>
                </a:cubicBezTo>
                <a:cubicBezTo>
                  <a:pt x="1872074" y="106583"/>
                  <a:pt x="1925252" y="65675"/>
                  <a:pt x="1955800" y="64720"/>
                </a:cubicBezTo>
                <a:cubicBezTo>
                  <a:pt x="2213942" y="56653"/>
                  <a:pt x="2472267" y="56253"/>
                  <a:pt x="2730500" y="52020"/>
                </a:cubicBezTo>
                <a:cubicBezTo>
                  <a:pt x="2717800" y="43553"/>
                  <a:pt x="2706348" y="32819"/>
                  <a:pt x="2692400" y="26620"/>
                </a:cubicBezTo>
                <a:cubicBezTo>
                  <a:pt x="2667934" y="15746"/>
                  <a:pt x="2590225" y="-5274"/>
                  <a:pt x="2616200" y="1220"/>
                </a:cubicBezTo>
                <a:cubicBezTo>
                  <a:pt x="2692975" y="20414"/>
                  <a:pt x="2650441" y="8400"/>
                  <a:pt x="2743200" y="39320"/>
                </a:cubicBezTo>
                <a:lnTo>
                  <a:pt x="2781300" y="52020"/>
                </a:lnTo>
                <a:cubicBezTo>
                  <a:pt x="2760133" y="64720"/>
                  <a:pt x="2736249" y="73721"/>
                  <a:pt x="2717800" y="90120"/>
                </a:cubicBezTo>
                <a:cubicBezTo>
                  <a:pt x="2697540" y="108129"/>
                  <a:pt x="2684641" y="133039"/>
                  <a:pt x="2667000" y="153620"/>
                </a:cubicBezTo>
                <a:cubicBezTo>
                  <a:pt x="2659208" y="162711"/>
                  <a:pt x="2650067" y="170553"/>
                  <a:pt x="2641600" y="17902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3632200" y="4965700"/>
            <a:ext cx="3890163" cy="838200"/>
          </a:xfrm>
          <a:custGeom>
            <a:avLst/>
            <a:gdLst>
              <a:gd name="connsiteX0" fmla="*/ 0 w 3890163"/>
              <a:gd name="connsiteY0" fmla="*/ 50800 h 838200"/>
              <a:gd name="connsiteX1" fmla="*/ 165100 w 3890163"/>
              <a:gd name="connsiteY1" fmla="*/ 25400 h 838200"/>
              <a:gd name="connsiteX2" fmla="*/ 203200 w 3890163"/>
              <a:gd name="connsiteY2" fmla="*/ 12700 h 838200"/>
              <a:gd name="connsiteX3" fmla="*/ 266700 w 3890163"/>
              <a:gd name="connsiteY3" fmla="*/ 0 h 838200"/>
              <a:gd name="connsiteX4" fmla="*/ 1638300 w 3890163"/>
              <a:gd name="connsiteY4" fmla="*/ 12700 h 838200"/>
              <a:gd name="connsiteX5" fmla="*/ 1943100 w 3890163"/>
              <a:gd name="connsiteY5" fmla="*/ 50800 h 838200"/>
              <a:gd name="connsiteX6" fmla="*/ 2070100 w 3890163"/>
              <a:gd name="connsiteY6" fmla="*/ 114300 h 838200"/>
              <a:gd name="connsiteX7" fmla="*/ 2197100 w 3890163"/>
              <a:gd name="connsiteY7" fmla="*/ 165100 h 838200"/>
              <a:gd name="connsiteX8" fmla="*/ 2298700 w 3890163"/>
              <a:gd name="connsiteY8" fmla="*/ 254000 h 838200"/>
              <a:gd name="connsiteX9" fmla="*/ 2425700 w 3890163"/>
              <a:gd name="connsiteY9" fmla="*/ 355600 h 838200"/>
              <a:gd name="connsiteX10" fmla="*/ 2540000 w 3890163"/>
              <a:gd name="connsiteY10" fmla="*/ 469900 h 838200"/>
              <a:gd name="connsiteX11" fmla="*/ 2692400 w 3890163"/>
              <a:gd name="connsiteY11" fmla="*/ 546100 h 838200"/>
              <a:gd name="connsiteX12" fmla="*/ 2794000 w 3890163"/>
              <a:gd name="connsiteY12" fmla="*/ 596900 h 838200"/>
              <a:gd name="connsiteX13" fmla="*/ 2882900 w 3890163"/>
              <a:gd name="connsiteY13" fmla="*/ 622300 h 838200"/>
              <a:gd name="connsiteX14" fmla="*/ 2984500 w 3890163"/>
              <a:gd name="connsiteY14" fmla="*/ 647700 h 838200"/>
              <a:gd name="connsiteX15" fmla="*/ 3263900 w 3890163"/>
              <a:gd name="connsiteY15" fmla="*/ 723900 h 838200"/>
              <a:gd name="connsiteX16" fmla="*/ 3594100 w 3890163"/>
              <a:gd name="connsiteY16" fmla="*/ 736600 h 838200"/>
              <a:gd name="connsiteX17" fmla="*/ 3810000 w 3890163"/>
              <a:gd name="connsiteY17" fmla="*/ 723900 h 838200"/>
              <a:gd name="connsiteX18" fmla="*/ 3733800 w 3890163"/>
              <a:gd name="connsiteY18" fmla="*/ 685800 h 838200"/>
              <a:gd name="connsiteX19" fmla="*/ 3695700 w 3890163"/>
              <a:gd name="connsiteY19" fmla="*/ 660400 h 838200"/>
              <a:gd name="connsiteX20" fmla="*/ 3721100 w 3890163"/>
              <a:gd name="connsiteY20" fmla="*/ 698500 h 838200"/>
              <a:gd name="connsiteX21" fmla="*/ 3886200 w 3890163"/>
              <a:gd name="connsiteY21" fmla="*/ 711200 h 838200"/>
              <a:gd name="connsiteX22" fmla="*/ 3784600 w 3890163"/>
              <a:gd name="connsiteY22" fmla="*/ 812800 h 838200"/>
              <a:gd name="connsiteX23" fmla="*/ 3746500 w 3890163"/>
              <a:gd name="connsiteY2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90163" h="838200">
                <a:moveTo>
                  <a:pt x="0" y="50800"/>
                </a:moveTo>
                <a:cubicBezTo>
                  <a:pt x="55033" y="42333"/>
                  <a:pt x="110373" y="35661"/>
                  <a:pt x="165100" y="25400"/>
                </a:cubicBezTo>
                <a:cubicBezTo>
                  <a:pt x="178258" y="22933"/>
                  <a:pt x="190213" y="15947"/>
                  <a:pt x="203200" y="12700"/>
                </a:cubicBezTo>
                <a:cubicBezTo>
                  <a:pt x="224141" y="7465"/>
                  <a:pt x="245533" y="4233"/>
                  <a:pt x="266700" y="0"/>
                </a:cubicBezTo>
                <a:lnTo>
                  <a:pt x="1638300" y="12700"/>
                </a:lnTo>
                <a:cubicBezTo>
                  <a:pt x="1811590" y="15518"/>
                  <a:pt x="1801112" y="19247"/>
                  <a:pt x="1943100" y="50800"/>
                </a:cubicBezTo>
                <a:cubicBezTo>
                  <a:pt x="1985433" y="71967"/>
                  <a:pt x="2026939" y="94877"/>
                  <a:pt x="2070100" y="114300"/>
                </a:cubicBezTo>
                <a:cubicBezTo>
                  <a:pt x="2111679" y="133010"/>
                  <a:pt x="2156319" y="144710"/>
                  <a:pt x="2197100" y="165100"/>
                </a:cubicBezTo>
                <a:cubicBezTo>
                  <a:pt x="2241340" y="187220"/>
                  <a:pt x="2262030" y="222568"/>
                  <a:pt x="2298700" y="254000"/>
                </a:cubicBezTo>
                <a:cubicBezTo>
                  <a:pt x="2339862" y="289281"/>
                  <a:pt x="2385298" y="319451"/>
                  <a:pt x="2425700" y="355600"/>
                </a:cubicBezTo>
                <a:cubicBezTo>
                  <a:pt x="2465855" y="391528"/>
                  <a:pt x="2496155" y="438582"/>
                  <a:pt x="2540000" y="469900"/>
                </a:cubicBezTo>
                <a:cubicBezTo>
                  <a:pt x="2586217" y="502912"/>
                  <a:pt x="2641600" y="520700"/>
                  <a:pt x="2692400" y="546100"/>
                </a:cubicBezTo>
                <a:cubicBezTo>
                  <a:pt x="2726267" y="563033"/>
                  <a:pt x="2757593" y="586498"/>
                  <a:pt x="2794000" y="596900"/>
                </a:cubicBezTo>
                <a:lnTo>
                  <a:pt x="2882900" y="622300"/>
                </a:lnTo>
                <a:cubicBezTo>
                  <a:pt x="2916630" y="631295"/>
                  <a:pt x="2950934" y="638110"/>
                  <a:pt x="2984500" y="647700"/>
                </a:cubicBezTo>
                <a:cubicBezTo>
                  <a:pt x="3256966" y="725547"/>
                  <a:pt x="3045901" y="675456"/>
                  <a:pt x="3263900" y="723900"/>
                </a:cubicBezTo>
                <a:cubicBezTo>
                  <a:pt x="3382652" y="803068"/>
                  <a:pt x="3289548" y="751828"/>
                  <a:pt x="3594100" y="736600"/>
                </a:cubicBezTo>
                <a:lnTo>
                  <a:pt x="3810000" y="723900"/>
                </a:lnTo>
                <a:cubicBezTo>
                  <a:pt x="3700811" y="651107"/>
                  <a:pt x="3838960" y="738380"/>
                  <a:pt x="3733800" y="685800"/>
                </a:cubicBezTo>
                <a:cubicBezTo>
                  <a:pt x="3720148" y="678974"/>
                  <a:pt x="3708400" y="668867"/>
                  <a:pt x="3695700" y="660400"/>
                </a:cubicBezTo>
                <a:cubicBezTo>
                  <a:pt x="3704167" y="673100"/>
                  <a:pt x="3706352" y="694567"/>
                  <a:pt x="3721100" y="698500"/>
                </a:cubicBezTo>
                <a:cubicBezTo>
                  <a:pt x="3774432" y="712722"/>
                  <a:pt x="3859394" y="662950"/>
                  <a:pt x="3886200" y="711200"/>
                </a:cubicBezTo>
                <a:cubicBezTo>
                  <a:pt x="3909460" y="753067"/>
                  <a:pt x="3824451" y="786233"/>
                  <a:pt x="3784600" y="812800"/>
                </a:cubicBezTo>
                <a:lnTo>
                  <a:pt x="3746500" y="838200"/>
                </a:ln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287865" y="6302111"/>
            <a:ext cx="59824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800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87864" y="6926217"/>
            <a:ext cx="59824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6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00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68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7" grpId="0" animBg="1"/>
      <p:bldP spid="26" grpId="0"/>
      <p:bldP spid="27" grpId="0"/>
      <p:bldP spid="28" grpId="0"/>
      <p:bldP spid="29" grpId="0"/>
      <p:bldP spid="39" grpId="0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Today in lecture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12" y="1265237"/>
            <a:ext cx="3124200" cy="2752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912" y="791367"/>
            <a:ext cx="3648280" cy="3648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12" y="3987992"/>
            <a:ext cx="4939194" cy="385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9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691065" y="7109784"/>
            <a:ext cx="3949447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                                         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57"/>
          <a:stretch/>
        </p:blipFill>
        <p:spPr>
          <a:xfrm>
            <a:off x="163512" y="198436"/>
            <a:ext cx="9732577" cy="32274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3112" y="757237"/>
            <a:ext cx="8012112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BouncingBalls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smtClean="0">
                <a:solidFill>
                  <a:srgbClr val="3F7F5F"/>
                </a:solidFill>
                <a:latin typeface="Courier" charset="0"/>
                <a:ea typeface="Courier" charset="0"/>
                <a:cs typeface="Courier" charset="0"/>
              </a:rPr>
              <a:t>// make a few new balls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Ball </a:t>
            </a:r>
            <a:r>
              <a:rPr lang="en-US" dirty="0" smtClean="0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Ball(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Ball </a:t>
            </a:r>
            <a:r>
              <a:rPr lang="en-US" dirty="0" smtClean="0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Ball(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smtClean="0">
                <a:solidFill>
                  <a:srgbClr val="3F7F5F"/>
                </a:solidFill>
                <a:latin typeface="Courier" charset="0"/>
                <a:ea typeface="Courier" charset="0"/>
                <a:cs typeface="Courier" charset="0"/>
              </a:rPr>
              <a:t>// call a method on one of the balls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 smtClean="0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.heartbeat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95854" r="-277" b="-155"/>
          <a:stretch/>
        </p:blipFill>
        <p:spPr>
          <a:xfrm>
            <a:off x="174624" y="3425915"/>
            <a:ext cx="9732577" cy="3048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74624" y="3883115"/>
            <a:ext cx="4789488" cy="1565921"/>
          </a:xfrm>
          <a:prstGeom prst="roundRect">
            <a:avLst>
              <a:gd name="adj" fmla="val 8218"/>
            </a:avLst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74624" y="5563741"/>
            <a:ext cx="4789488" cy="1797496"/>
          </a:xfrm>
          <a:prstGeom prst="roundRect">
            <a:avLst>
              <a:gd name="adj" fmla="val 8218"/>
            </a:avLst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906712" y="4160837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06712" y="4732742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906712" y="5657626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906712" y="6229531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906712" y="6820258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73112" y="933945"/>
            <a:ext cx="10257416" cy="2698255"/>
            <a:chOff x="726496" y="757237"/>
            <a:chExt cx="10257416" cy="269825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789"/>
            <a:stretch/>
          </p:blipFill>
          <p:spPr>
            <a:xfrm>
              <a:off x="726496" y="757237"/>
              <a:ext cx="10257416" cy="2408192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6512" y="1368435"/>
              <a:ext cx="8284777" cy="1122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public void 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heartbeat(</a:t>
              </a:r>
              <a:r>
                <a:rPr lang="en-US" b="1" dirty="0" err="1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int</a:t>
              </a:r>
              <a:r>
                <a:rPr lang="en-US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dirty="0" err="1">
                  <a:solidFill>
                    <a:srgbClr val="6A3E3E"/>
                  </a:solidFill>
                  <a:latin typeface="Courier" charset="0"/>
                  <a:ea typeface="Courier" charset="0"/>
                  <a:cs typeface="Courier" charset="0"/>
                </a:rPr>
                <a:t>screenWidth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,</a:t>
              </a:r>
              <a:r>
                <a:rPr lang="en-US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b="1" dirty="0" err="1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dirty="0" err="1">
                  <a:solidFill>
                    <a:srgbClr val="6A3E3E"/>
                  </a:solidFill>
                  <a:latin typeface="Courier" charset="0"/>
                  <a:ea typeface="Courier" charset="0"/>
                  <a:cs typeface="Courier" charset="0"/>
                </a:rPr>
                <a:t>screenHeight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) 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	</a:t>
              </a:r>
              <a:r>
                <a:rPr lang="en-US" dirty="0" err="1">
                  <a:solidFill>
                    <a:srgbClr val="0000C0"/>
                  </a:solidFill>
                  <a:latin typeface="Courier" charset="0"/>
                  <a:ea typeface="Courier" charset="0"/>
                  <a:cs typeface="Courier" charset="0"/>
                </a:rPr>
                <a:t>shape</a:t>
              </a:r>
              <a:r>
                <a:rPr lang="en-US" dirty="0" err="1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.move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>
                  <a:solidFill>
                    <a:srgbClr val="0000C0"/>
                  </a:solidFill>
                  <a:latin typeface="Courier" charset="0"/>
                  <a:ea typeface="Courier" charset="0"/>
                  <a:cs typeface="Courier" charset="0"/>
                </a:rPr>
                <a:t>dx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solidFill>
                    <a:srgbClr val="0000C0"/>
                  </a:solidFill>
                  <a:latin typeface="Courier" charset="0"/>
                  <a:ea typeface="Courier" charset="0"/>
                  <a:cs typeface="Courier" charset="0"/>
                </a:rPr>
                <a:t>dy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	</a:t>
              </a:r>
              <a:r>
                <a:rPr lang="en-US" dirty="0" err="1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reflectOffWalls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solidFill>
                    <a:srgbClr val="6A3E3E"/>
                  </a:solidFill>
                  <a:latin typeface="Courier" charset="0"/>
                  <a:ea typeface="Courier" charset="0"/>
                  <a:cs typeface="Courier" charset="0"/>
                </a:rPr>
                <a:t>screenWidth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solidFill>
                    <a:srgbClr val="6A3E3E"/>
                  </a:solidFill>
                  <a:latin typeface="Courier" charset="0"/>
                  <a:ea typeface="Courier" charset="0"/>
                  <a:cs typeface="Courier" charset="0"/>
                </a:rPr>
                <a:t>screenHeight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}</a:t>
              </a:r>
              <a:endPara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" t="95854" r="-277" b="-155"/>
            <a:stretch/>
          </p:blipFill>
          <p:spPr>
            <a:xfrm>
              <a:off x="726496" y="3150692"/>
              <a:ext cx="9732577" cy="30480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251071" y="3963269"/>
            <a:ext cx="59824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run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73312" y="4211121"/>
            <a:ext cx="32252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55588" y="4725269"/>
            <a:ext cx="32252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9712" y="5639669"/>
            <a:ext cx="1425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heartbeat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94413" y="5684837"/>
            <a:ext cx="73609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39912" y="6325469"/>
            <a:ext cx="10118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sWidth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39912" y="6859679"/>
            <a:ext cx="10118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sHidth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96100" y="4775200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640512" y="3837189"/>
            <a:ext cx="1717676" cy="14478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7631112" y="5510394"/>
            <a:ext cx="1717676" cy="1447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945312" y="4008437"/>
            <a:ext cx="325438" cy="325438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601074" y="5816599"/>
            <a:ext cx="325438" cy="325438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764842" y="4487514"/>
            <a:ext cx="128753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dx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1.0</a:t>
            </a:r>
          </a:p>
          <a:p>
            <a:r>
              <a:rPr lang="en-US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= 1.5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713341" y="6249083"/>
            <a:ext cx="1425390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dx = -1.2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-1.1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3657600" y="3846880"/>
            <a:ext cx="2781300" cy="648920"/>
          </a:xfrm>
          <a:custGeom>
            <a:avLst/>
            <a:gdLst>
              <a:gd name="connsiteX0" fmla="*/ 0 w 2781300"/>
              <a:gd name="connsiteY0" fmla="*/ 585420 h 648920"/>
              <a:gd name="connsiteX1" fmla="*/ 63500 w 2781300"/>
              <a:gd name="connsiteY1" fmla="*/ 648920 h 648920"/>
              <a:gd name="connsiteX2" fmla="*/ 952500 w 2781300"/>
              <a:gd name="connsiteY2" fmla="*/ 560020 h 648920"/>
              <a:gd name="connsiteX3" fmla="*/ 1168400 w 2781300"/>
              <a:gd name="connsiteY3" fmla="*/ 433020 h 648920"/>
              <a:gd name="connsiteX4" fmla="*/ 1320800 w 2781300"/>
              <a:gd name="connsiteY4" fmla="*/ 356820 h 648920"/>
              <a:gd name="connsiteX5" fmla="*/ 1358900 w 2781300"/>
              <a:gd name="connsiteY5" fmla="*/ 344120 h 648920"/>
              <a:gd name="connsiteX6" fmla="*/ 1422400 w 2781300"/>
              <a:gd name="connsiteY6" fmla="*/ 306020 h 648920"/>
              <a:gd name="connsiteX7" fmla="*/ 1549400 w 2781300"/>
              <a:gd name="connsiteY7" fmla="*/ 255220 h 648920"/>
              <a:gd name="connsiteX8" fmla="*/ 1663700 w 2781300"/>
              <a:gd name="connsiteY8" fmla="*/ 204420 h 648920"/>
              <a:gd name="connsiteX9" fmla="*/ 1765300 w 2781300"/>
              <a:gd name="connsiteY9" fmla="*/ 140920 h 648920"/>
              <a:gd name="connsiteX10" fmla="*/ 1854200 w 2781300"/>
              <a:gd name="connsiteY10" fmla="*/ 115520 h 648920"/>
              <a:gd name="connsiteX11" fmla="*/ 1955800 w 2781300"/>
              <a:gd name="connsiteY11" fmla="*/ 64720 h 648920"/>
              <a:gd name="connsiteX12" fmla="*/ 2730500 w 2781300"/>
              <a:gd name="connsiteY12" fmla="*/ 52020 h 648920"/>
              <a:gd name="connsiteX13" fmla="*/ 2692400 w 2781300"/>
              <a:gd name="connsiteY13" fmla="*/ 26620 h 648920"/>
              <a:gd name="connsiteX14" fmla="*/ 2616200 w 2781300"/>
              <a:gd name="connsiteY14" fmla="*/ 1220 h 648920"/>
              <a:gd name="connsiteX15" fmla="*/ 2743200 w 2781300"/>
              <a:gd name="connsiteY15" fmla="*/ 39320 h 648920"/>
              <a:gd name="connsiteX16" fmla="*/ 2781300 w 2781300"/>
              <a:gd name="connsiteY16" fmla="*/ 52020 h 648920"/>
              <a:gd name="connsiteX17" fmla="*/ 2717800 w 2781300"/>
              <a:gd name="connsiteY17" fmla="*/ 90120 h 648920"/>
              <a:gd name="connsiteX18" fmla="*/ 2667000 w 2781300"/>
              <a:gd name="connsiteY18" fmla="*/ 153620 h 648920"/>
              <a:gd name="connsiteX19" fmla="*/ 2641600 w 2781300"/>
              <a:gd name="connsiteY19" fmla="*/ 179020 h 64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81300" h="648920">
                <a:moveTo>
                  <a:pt x="0" y="585420"/>
                </a:moveTo>
                <a:cubicBezTo>
                  <a:pt x="21167" y="606587"/>
                  <a:pt x="33566" y="648920"/>
                  <a:pt x="63500" y="648920"/>
                </a:cubicBezTo>
                <a:cubicBezTo>
                  <a:pt x="620471" y="648920"/>
                  <a:pt x="630605" y="640494"/>
                  <a:pt x="952500" y="560020"/>
                </a:cubicBezTo>
                <a:cubicBezTo>
                  <a:pt x="1071235" y="441285"/>
                  <a:pt x="958363" y="538038"/>
                  <a:pt x="1168400" y="433020"/>
                </a:cubicBezTo>
                <a:cubicBezTo>
                  <a:pt x="1219200" y="407620"/>
                  <a:pt x="1266918" y="374781"/>
                  <a:pt x="1320800" y="356820"/>
                </a:cubicBezTo>
                <a:cubicBezTo>
                  <a:pt x="1333500" y="352587"/>
                  <a:pt x="1346926" y="350107"/>
                  <a:pt x="1358900" y="344120"/>
                </a:cubicBezTo>
                <a:cubicBezTo>
                  <a:pt x="1380978" y="333081"/>
                  <a:pt x="1400031" y="316459"/>
                  <a:pt x="1422400" y="306020"/>
                </a:cubicBezTo>
                <a:cubicBezTo>
                  <a:pt x="1463717" y="286739"/>
                  <a:pt x="1507067" y="272153"/>
                  <a:pt x="1549400" y="255220"/>
                </a:cubicBezTo>
                <a:cubicBezTo>
                  <a:pt x="1591512" y="238375"/>
                  <a:pt x="1624869" y="227072"/>
                  <a:pt x="1663700" y="204420"/>
                </a:cubicBezTo>
                <a:cubicBezTo>
                  <a:pt x="1698197" y="184297"/>
                  <a:pt x="1726555" y="150606"/>
                  <a:pt x="1765300" y="140920"/>
                </a:cubicBezTo>
                <a:cubicBezTo>
                  <a:pt x="1781576" y="136851"/>
                  <a:pt x="1835980" y="124630"/>
                  <a:pt x="1854200" y="115520"/>
                </a:cubicBezTo>
                <a:cubicBezTo>
                  <a:pt x="1872074" y="106583"/>
                  <a:pt x="1925252" y="65675"/>
                  <a:pt x="1955800" y="64720"/>
                </a:cubicBezTo>
                <a:cubicBezTo>
                  <a:pt x="2213942" y="56653"/>
                  <a:pt x="2472267" y="56253"/>
                  <a:pt x="2730500" y="52020"/>
                </a:cubicBezTo>
                <a:cubicBezTo>
                  <a:pt x="2717800" y="43553"/>
                  <a:pt x="2706348" y="32819"/>
                  <a:pt x="2692400" y="26620"/>
                </a:cubicBezTo>
                <a:cubicBezTo>
                  <a:pt x="2667934" y="15746"/>
                  <a:pt x="2590225" y="-5274"/>
                  <a:pt x="2616200" y="1220"/>
                </a:cubicBezTo>
                <a:cubicBezTo>
                  <a:pt x="2692975" y="20414"/>
                  <a:pt x="2650441" y="8400"/>
                  <a:pt x="2743200" y="39320"/>
                </a:cubicBezTo>
                <a:lnTo>
                  <a:pt x="2781300" y="52020"/>
                </a:lnTo>
                <a:cubicBezTo>
                  <a:pt x="2760133" y="64720"/>
                  <a:pt x="2736249" y="73721"/>
                  <a:pt x="2717800" y="90120"/>
                </a:cubicBezTo>
                <a:cubicBezTo>
                  <a:pt x="2697540" y="108129"/>
                  <a:pt x="2684641" y="133039"/>
                  <a:pt x="2667000" y="153620"/>
                </a:cubicBezTo>
                <a:cubicBezTo>
                  <a:pt x="2659208" y="162711"/>
                  <a:pt x="2650067" y="170553"/>
                  <a:pt x="2641600" y="17902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3632200" y="4965700"/>
            <a:ext cx="3890163" cy="838200"/>
          </a:xfrm>
          <a:custGeom>
            <a:avLst/>
            <a:gdLst>
              <a:gd name="connsiteX0" fmla="*/ 0 w 3890163"/>
              <a:gd name="connsiteY0" fmla="*/ 50800 h 838200"/>
              <a:gd name="connsiteX1" fmla="*/ 165100 w 3890163"/>
              <a:gd name="connsiteY1" fmla="*/ 25400 h 838200"/>
              <a:gd name="connsiteX2" fmla="*/ 203200 w 3890163"/>
              <a:gd name="connsiteY2" fmla="*/ 12700 h 838200"/>
              <a:gd name="connsiteX3" fmla="*/ 266700 w 3890163"/>
              <a:gd name="connsiteY3" fmla="*/ 0 h 838200"/>
              <a:gd name="connsiteX4" fmla="*/ 1638300 w 3890163"/>
              <a:gd name="connsiteY4" fmla="*/ 12700 h 838200"/>
              <a:gd name="connsiteX5" fmla="*/ 1943100 w 3890163"/>
              <a:gd name="connsiteY5" fmla="*/ 50800 h 838200"/>
              <a:gd name="connsiteX6" fmla="*/ 2070100 w 3890163"/>
              <a:gd name="connsiteY6" fmla="*/ 114300 h 838200"/>
              <a:gd name="connsiteX7" fmla="*/ 2197100 w 3890163"/>
              <a:gd name="connsiteY7" fmla="*/ 165100 h 838200"/>
              <a:gd name="connsiteX8" fmla="*/ 2298700 w 3890163"/>
              <a:gd name="connsiteY8" fmla="*/ 254000 h 838200"/>
              <a:gd name="connsiteX9" fmla="*/ 2425700 w 3890163"/>
              <a:gd name="connsiteY9" fmla="*/ 355600 h 838200"/>
              <a:gd name="connsiteX10" fmla="*/ 2540000 w 3890163"/>
              <a:gd name="connsiteY10" fmla="*/ 469900 h 838200"/>
              <a:gd name="connsiteX11" fmla="*/ 2692400 w 3890163"/>
              <a:gd name="connsiteY11" fmla="*/ 546100 h 838200"/>
              <a:gd name="connsiteX12" fmla="*/ 2794000 w 3890163"/>
              <a:gd name="connsiteY12" fmla="*/ 596900 h 838200"/>
              <a:gd name="connsiteX13" fmla="*/ 2882900 w 3890163"/>
              <a:gd name="connsiteY13" fmla="*/ 622300 h 838200"/>
              <a:gd name="connsiteX14" fmla="*/ 2984500 w 3890163"/>
              <a:gd name="connsiteY14" fmla="*/ 647700 h 838200"/>
              <a:gd name="connsiteX15" fmla="*/ 3263900 w 3890163"/>
              <a:gd name="connsiteY15" fmla="*/ 723900 h 838200"/>
              <a:gd name="connsiteX16" fmla="*/ 3594100 w 3890163"/>
              <a:gd name="connsiteY16" fmla="*/ 736600 h 838200"/>
              <a:gd name="connsiteX17" fmla="*/ 3810000 w 3890163"/>
              <a:gd name="connsiteY17" fmla="*/ 723900 h 838200"/>
              <a:gd name="connsiteX18" fmla="*/ 3733800 w 3890163"/>
              <a:gd name="connsiteY18" fmla="*/ 685800 h 838200"/>
              <a:gd name="connsiteX19" fmla="*/ 3695700 w 3890163"/>
              <a:gd name="connsiteY19" fmla="*/ 660400 h 838200"/>
              <a:gd name="connsiteX20" fmla="*/ 3721100 w 3890163"/>
              <a:gd name="connsiteY20" fmla="*/ 698500 h 838200"/>
              <a:gd name="connsiteX21" fmla="*/ 3886200 w 3890163"/>
              <a:gd name="connsiteY21" fmla="*/ 711200 h 838200"/>
              <a:gd name="connsiteX22" fmla="*/ 3784600 w 3890163"/>
              <a:gd name="connsiteY22" fmla="*/ 812800 h 838200"/>
              <a:gd name="connsiteX23" fmla="*/ 3746500 w 3890163"/>
              <a:gd name="connsiteY2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90163" h="838200">
                <a:moveTo>
                  <a:pt x="0" y="50800"/>
                </a:moveTo>
                <a:cubicBezTo>
                  <a:pt x="55033" y="42333"/>
                  <a:pt x="110373" y="35661"/>
                  <a:pt x="165100" y="25400"/>
                </a:cubicBezTo>
                <a:cubicBezTo>
                  <a:pt x="178258" y="22933"/>
                  <a:pt x="190213" y="15947"/>
                  <a:pt x="203200" y="12700"/>
                </a:cubicBezTo>
                <a:cubicBezTo>
                  <a:pt x="224141" y="7465"/>
                  <a:pt x="245533" y="4233"/>
                  <a:pt x="266700" y="0"/>
                </a:cubicBezTo>
                <a:lnTo>
                  <a:pt x="1638300" y="12700"/>
                </a:lnTo>
                <a:cubicBezTo>
                  <a:pt x="1811590" y="15518"/>
                  <a:pt x="1801112" y="19247"/>
                  <a:pt x="1943100" y="50800"/>
                </a:cubicBezTo>
                <a:cubicBezTo>
                  <a:pt x="1985433" y="71967"/>
                  <a:pt x="2026939" y="94877"/>
                  <a:pt x="2070100" y="114300"/>
                </a:cubicBezTo>
                <a:cubicBezTo>
                  <a:pt x="2111679" y="133010"/>
                  <a:pt x="2156319" y="144710"/>
                  <a:pt x="2197100" y="165100"/>
                </a:cubicBezTo>
                <a:cubicBezTo>
                  <a:pt x="2241340" y="187220"/>
                  <a:pt x="2262030" y="222568"/>
                  <a:pt x="2298700" y="254000"/>
                </a:cubicBezTo>
                <a:cubicBezTo>
                  <a:pt x="2339862" y="289281"/>
                  <a:pt x="2385298" y="319451"/>
                  <a:pt x="2425700" y="355600"/>
                </a:cubicBezTo>
                <a:cubicBezTo>
                  <a:pt x="2465855" y="391528"/>
                  <a:pt x="2496155" y="438582"/>
                  <a:pt x="2540000" y="469900"/>
                </a:cubicBezTo>
                <a:cubicBezTo>
                  <a:pt x="2586217" y="502912"/>
                  <a:pt x="2641600" y="520700"/>
                  <a:pt x="2692400" y="546100"/>
                </a:cubicBezTo>
                <a:cubicBezTo>
                  <a:pt x="2726267" y="563033"/>
                  <a:pt x="2757593" y="586498"/>
                  <a:pt x="2794000" y="596900"/>
                </a:cubicBezTo>
                <a:lnTo>
                  <a:pt x="2882900" y="622300"/>
                </a:lnTo>
                <a:cubicBezTo>
                  <a:pt x="2916630" y="631295"/>
                  <a:pt x="2950934" y="638110"/>
                  <a:pt x="2984500" y="647700"/>
                </a:cubicBezTo>
                <a:cubicBezTo>
                  <a:pt x="3256966" y="725547"/>
                  <a:pt x="3045901" y="675456"/>
                  <a:pt x="3263900" y="723900"/>
                </a:cubicBezTo>
                <a:cubicBezTo>
                  <a:pt x="3382652" y="803068"/>
                  <a:pt x="3289548" y="751828"/>
                  <a:pt x="3594100" y="736600"/>
                </a:cubicBezTo>
                <a:lnTo>
                  <a:pt x="3810000" y="723900"/>
                </a:lnTo>
                <a:cubicBezTo>
                  <a:pt x="3700811" y="651107"/>
                  <a:pt x="3838960" y="738380"/>
                  <a:pt x="3733800" y="685800"/>
                </a:cubicBezTo>
                <a:cubicBezTo>
                  <a:pt x="3720148" y="678974"/>
                  <a:pt x="3708400" y="668867"/>
                  <a:pt x="3695700" y="660400"/>
                </a:cubicBezTo>
                <a:cubicBezTo>
                  <a:pt x="3704167" y="673100"/>
                  <a:pt x="3706352" y="694567"/>
                  <a:pt x="3721100" y="698500"/>
                </a:cubicBezTo>
                <a:cubicBezTo>
                  <a:pt x="3774432" y="712722"/>
                  <a:pt x="3859394" y="662950"/>
                  <a:pt x="3886200" y="711200"/>
                </a:cubicBezTo>
                <a:cubicBezTo>
                  <a:pt x="3909460" y="753067"/>
                  <a:pt x="3824451" y="786233"/>
                  <a:pt x="3784600" y="812800"/>
                </a:cubicBezTo>
                <a:lnTo>
                  <a:pt x="3746500" y="838200"/>
                </a:ln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287865" y="6302111"/>
            <a:ext cx="59824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800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87864" y="6926217"/>
            <a:ext cx="59824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6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00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3632200" y="4305300"/>
            <a:ext cx="2857832" cy="1701800"/>
          </a:xfrm>
          <a:custGeom>
            <a:avLst/>
            <a:gdLst>
              <a:gd name="connsiteX0" fmla="*/ 0 w 2857832"/>
              <a:gd name="connsiteY0" fmla="*/ 1651000 h 1701800"/>
              <a:gd name="connsiteX1" fmla="*/ 50800 w 2857832"/>
              <a:gd name="connsiteY1" fmla="*/ 1663700 h 1701800"/>
              <a:gd name="connsiteX2" fmla="*/ 203200 w 2857832"/>
              <a:gd name="connsiteY2" fmla="*/ 1638300 h 1701800"/>
              <a:gd name="connsiteX3" fmla="*/ 1016000 w 2857832"/>
              <a:gd name="connsiteY3" fmla="*/ 1663700 h 1701800"/>
              <a:gd name="connsiteX4" fmla="*/ 1308100 w 2857832"/>
              <a:gd name="connsiteY4" fmla="*/ 1676400 h 1701800"/>
              <a:gd name="connsiteX5" fmla="*/ 1600200 w 2857832"/>
              <a:gd name="connsiteY5" fmla="*/ 1701800 h 1701800"/>
              <a:gd name="connsiteX6" fmla="*/ 1790700 w 2857832"/>
              <a:gd name="connsiteY6" fmla="*/ 1676400 h 1701800"/>
              <a:gd name="connsiteX7" fmla="*/ 1854200 w 2857832"/>
              <a:gd name="connsiteY7" fmla="*/ 1562100 h 1701800"/>
              <a:gd name="connsiteX8" fmla="*/ 1866900 w 2857832"/>
              <a:gd name="connsiteY8" fmla="*/ 1511300 h 1701800"/>
              <a:gd name="connsiteX9" fmla="*/ 1905000 w 2857832"/>
              <a:gd name="connsiteY9" fmla="*/ 1422400 h 1701800"/>
              <a:gd name="connsiteX10" fmla="*/ 1917700 w 2857832"/>
              <a:gd name="connsiteY10" fmla="*/ 1371600 h 1701800"/>
              <a:gd name="connsiteX11" fmla="*/ 1930400 w 2857832"/>
              <a:gd name="connsiteY11" fmla="*/ 1308100 h 1701800"/>
              <a:gd name="connsiteX12" fmla="*/ 1955800 w 2857832"/>
              <a:gd name="connsiteY12" fmla="*/ 1231900 h 1701800"/>
              <a:gd name="connsiteX13" fmla="*/ 1993900 w 2857832"/>
              <a:gd name="connsiteY13" fmla="*/ 1181100 h 1701800"/>
              <a:gd name="connsiteX14" fmla="*/ 2032000 w 2857832"/>
              <a:gd name="connsiteY14" fmla="*/ 1041400 h 1701800"/>
              <a:gd name="connsiteX15" fmla="*/ 2044700 w 2857832"/>
              <a:gd name="connsiteY15" fmla="*/ 1003300 h 1701800"/>
              <a:gd name="connsiteX16" fmla="*/ 2006600 w 2857832"/>
              <a:gd name="connsiteY16" fmla="*/ 965200 h 1701800"/>
              <a:gd name="connsiteX17" fmla="*/ 1993900 w 2857832"/>
              <a:gd name="connsiteY17" fmla="*/ 927100 h 1701800"/>
              <a:gd name="connsiteX18" fmla="*/ 1968500 w 2857832"/>
              <a:gd name="connsiteY18" fmla="*/ 889000 h 1701800"/>
              <a:gd name="connsiteX19" fmla="*/ 1981200 w 2857832"/>
              <a:gd name="connsiteY19" fmla="*/ 673100 h 1701800"/>
              <a:gd name="connsiteX20" fmla="*/ 2006600 w 2857832"/>
              <a:gd name="connsiteY20" fmla="*/ 622300 h 1701800"/>
              <a:gd name="connsiteX21" fmla="*/ 2057400 w 2857832"/>
              <a:gd name="connsiteY21" fmla="*/ 609600 h 1701800"/>
              <a:gd name="connsiteX22" fmla="*/ 2082800 w 2857832"/>
              <a:gd name="connsiteY22" fmla="*/ 558800 h 1701800"/>
              <a:gd name="connsiteX23" fmla="*/ 2171700 w 2857832"/>
              <a:gd name="connsiteY23" fmla="*/ 508000 h 1701800"/>
              <a:gd name="connsiteX24" fmla="*/ 2286000 w 2857832"/>
              <a:gd name="connsiteY24" fmla="*/ 520700 h 1701800"/>
              <a:gd name="connsiteX25" fmla="*/ 2324100 w 2857832"/>
              <a:gd name="connsiteY25" fmla="*/ 533400 h 1701800"/>
              <a:gd name="connsiteX26" fmla="*/ 2400300 w 2857832"/>
              <a:gd name="connsiteY26" fmla="*/ 419100 h 1701800"/>
              <a:gd name="connsiteX27" fmla="*/ 2463800 w 2857832"/>
              <a:gd name="connsiteY27" fmla="*/ 368300 h 1701800"/>
              <a:gd name="connsiteX28" fmla="*/ 2527300 w 2857832"/>
              <a:gd name="connsiteY28" fmla="*/ 292100 h 1701800"/>
              <a:gd name="connsiteX29" fmla="*/ 2628900 w 2857832"/>
              <a:gd name="connsiteY29" fmla="*/ 215900 h 1701800"/>
              <a:gd name="connsiteX30" fmla="*/ 2730500 w 2857832"/>
              <a:gd name="connsiteY30" fmla="*/ 152400 h 1701800"/>
              <a:gd name="connsiteX31" fmla="*/ 2819400 w 2857832"/>
              <a:gd name="connsiteY31" fmla="*/ 88900 h 1701800"/>
              <a:gd name="connsiteX32" fmla="*/ 2794000 w 2857832"/>
              <a:gd name="connsiteY32" fmla="*/ 50800 h 1701800"/>
              <a:gd name="connsiteX33" fmla="*/ 2755900 w 2857832"/>
              <a:gd name="connsiteY33" fmla="*/ 0 h 1701800"/>
              <a:gd name="connsiteX34" fmla="*/ 2806700 w 2857832"/>
              <a:gd name="connsiteY34" fmla="*/ 50800 h 1701800"/>
              <a:gd name="connsiteX35" fmla="*/ 2844800 w 2857832"/>
              <a:gd name="connsiteY35" fmla="*/ 63500 h 1701800"/>
              <a:gd name="connsiteX36" fmla="*/ 2857500 w 2857832"/>
              <a:gd name="connsiteY36" fmla="*/ 36830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57832" h="1701800">
                <a:moveTo>
                  <a:pt x="0" y="1651000"/>
                </a:moveTo>
                <a:cubicBezTo>
                  <a:pt x="16933" y="1655233"/>
                  <a:pt x="33346" y="1663700"/>
                  <a:pt x="50800" y="1663700"/>
                </a:cubicBezTo>
                <a:cubicBezTo>
                  <a:pt x="82305" y="1663700"/>
                  <a:pt x="167144" y="1645511"/>
                  <a:pt x="203200" y="1638300"/>
                </a:cubicBezTo>
                <a:cubicBezTo>
                  <a:pt x="988610" y="1656150"/>
                  <a:pt x="511372" y="1640229"/>
                  <a:pt x="1016000" y="1663700"/>
                </a:cubicBezTo>
                <a:cubicBezTo>
                  <a:pt x="1113353" y="1668228"/>
                  <a:pt x="1210848" y="1670057"/>
                  <a:pt x="1308100" y="1676400"/>
                </a:cubicBezTo>
                <a:cubicBezTo>
                  <a:pt x="1405627" y="1682760"/>
                  <a:pt x="1600200" y="1701800"/>
                  <a:pt x="1600200" y="1701800"/>
                </a:cubicBezTo>
                <a:cubicBezTo>
                  <a:pt x="1663700" y="1693333"/>
                  <a:pt x="1731658" y="1701260"/>
                  <a:pt x="1790700" y="1676400"/>
                </a:cubicBezTo>
                <a:cubicBezTo>
                  <a:pt x="1820244" y="1663960"/>
                  <a:pt x="1844424" y="1596315"/>
                  <a:pt x="1854200" y="1562100"/>
                </a:cubicBezTo>
                <a:cubicBezTo>
                  <a:pt x="1858995" y="1545317"/>
                  <a:pt x="1860771" y="1527643"/>
                  <a:pt x="1866900" y="1511300"/>
                </a:cubicBezTo>
                <a:cubicBezTo>
                  <a:pt x="1907540" y="1402927"/>
                  <a:pt x="1879770" y="1510704"/>
                  <a:pt x="1905000" y="1422400"/>
                </a:cubicBezTo>
                <a:cubicBezTo>
                  <a:pt x="1909795" y="1405617"/>
                  <a:pt x="1913914" y="1388639"/>
                  <a:pt x="1917700" y="1371600"/>
                </a:cubicBezTo>
                <a:cubicBezTo>
                  <a:pt x="1922383" y="1350528"/>
                  <a:pt x="1924720" y="1328925"/>
                  <a:pt x="1930400" y="1308100"/>
                </a:cubicBezTo>
                <a:cubicBezTo>
                  <a:pt x="1937445" y="1282269"/>
                  <a:pt x="1939736" y="1253319"/>
                  <a:pt x="1955800" y="1231900"/>
                </a:cubicBezTo>
                <a:lnTo>
                  <a:pt x="1993900" y="1181100"/>
                </a:lnTo>
                <a:cubicBezTo>
                  <a:pt x="2011851" y="1091346"/>
                  <a:pt x="1999774" y="1138078"/>
                  <a:pt x="2032000" y="1041400"/>
                </a:cubicBezTo>
                <a:lnTo>
                  <a:pt x="2044700" y="1003300"/>
                </a:lnTo>
                <a:cubicBezTo>
                  <a:pt x="2032000" y="990600"/>
                  <a:pt x="2016563" y="980144"/>
                  <a:pt x="2006600" y="965200"/>
                </a:cubicBezTo>
                <a:cubicBezTo>
                  <a:pt x="1999174" y="954061"/>
                  <a:pt x="1999887" y="939074"/>
                  <a:pt x="1993900" y="927100"/>
                </a:cubicBezTo>
                <a:cubicBezTo>
                  <a:pt x="1987074" y="913448"/>
                  <a:pt x="1976967" y="901700"/>
                  <a:pt x="1968500" y="889000"/>
                </a:cubicBezTo>
                <a:cubicBezTo>
                  <a:pt x="1972733" y="817033"/>
                  <a:pt x="1971005" y="744467"/>
                  <a:pt x="1981200" y="673100"/>
                </a:cubicBezTo>
                <a:cubicBezTo>
                  <a:pt x="1983877" y="654358"/>
                  <a:pt x="1992056" y="634420"/>
                  <a:pt x="2006600" y="622300"/>
                </a:cubicBezTo>
                <a:cubicBezTo>
                  <a:pt x="2020009" y="611126"/>
                  <a:pt x="2040467" y="613833"/>
                  <a:pt x="2057400" y="609600"/>
                </a:cubicBezTo>
                <a:cubicBezTo>
                  <a:pt x="2065867" y="592667"/>
                  <a:pt x="2070680" y="573344"/>
                  <a:pt x="2082800" y="558800"/>
                </a:cubicBezTo>
                <a:cubicBezTo>
                  <a:pt x="2095622" y="543414"/>
                  <a:pt x="2158140" y="514780"/>
                  <a:pt x="2171700" y="508000"/>
                </a:cubicBezTo>
                <a:cubicBezTo>
                  <a:pt x="2209800" y="512233"/>
                  <a:pt x="2248187" y="514398"/>
                  <a:pt x="2286000" y="520700"/>
                </a:cubicBezTo>
                <a:cubicBezTo>
                  <a:pt x="2299205" y="522901"/>
                  <a:pt x="2314094" y="542294"/>
                  <a:pt x="2324100" y="533400"/>
                </a:cubicBezTo>
                <a:cubicBezTo>
                  <a:pt x="2358324" y="502978"/>
                  <a:pt x="2364544" y="447705"/>
                  <a:pt x="2400300" y="419100"/>
                </a:cubicBezTo>
                <a:cubicBezTo>
                  <a:pt x="2421467" y="402167"/>
                  <a:pt x="2444633" y="387467"/>
                  <a:pt x="2463800" y="368300"/>
                </a:cubicBezTo>
                <a:cubicBezTo>
                  <a:pt x="2554859" y="277241"/>
                  <a:pt x="2412869" y="385725"/>
                  <a:pt x="2527300" y="292100"/>
                </a:cubicBezTo>
                <a:cubicBezTo>
                  <a:pt x="2560064" y="265293"/>
                  <a:pt x="2593001" y="238337"/>
                  <a:pt x="2628900" y="215900"/>
                </a:cubicBezTo>
                <a:cubicBezTo>
                  <a:pt x="2662767" y="194733"/>
                  <a:pt x="2702260" y="180640"/>
                  <a:pt x="2730500" y="152400"/>
                </a:cubicBezTo>
                <a:cubicBezTo>
                  <a:pt x="2790766" y="92134"/>
                  <a:pt x="2758582" y="109173"/>
                  <a:pt x="2819400" y="88900"/>
                </a:cubicBezTo>
                <a:cubicBezTo>
                  <a:pt x="2810933" y="76200"/>
                  <a:pt x="2802872" y="63220"/>
                  <a:pt x="2794000" y="50800"/>
                </a:cubicBezTo>
                <a:cubicBezTo>
                  <a:pt x="2781697" y="33576"/>
                  <a:pt x="2734733" y="0"/>
                  <a:pt x="2755900" y="0"/>
                </a:cubicBezTo>
                <a:cubicBezTo>
                  <a:pt x="2779847" y="0"/>
                  <a:pt x="2787213" y="36881"/>
                  <a:pt x="2806700" y="50800"/>
                </a:cubicBezTo>
                <a:cubicBezTo>
                  <a:pt x="2817593" y="58581"/>
                  <a:pt x="2832100" y="59267"/>
                  <a:pt x="2844800" y="63500"/>
                </a:cubicBezTo>
                <a:cubicBezTo>
                  <a:pt x="2861072" y="275030"/>
                  <a:pt x="2857500" y="173404"/>
                  <a:pt x="2857500" y="36830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0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030415"/>
            <a:ext cx="1016356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err="1" smtClean="0">
                <a:solidFill>
                  <a:schemeClr val="bg1"/>
                </a:solidFill>
              </a:rPr>
              <a:t>Tl;dr</a:t>
            </a:r>
            <a:r>
              <a:rPr lang="en-US" altLang="en-US" sz="3968" dirty="0" smtClean="0">
                <a:solidFill>
                  <a:schemeClr val="bg1"/>
                </a:solidFill>
              </a:rPr>
              <a:t>: Java knows which Ball </a:t>
            </a:r>
          </a:p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you called heartbeat on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12" y="2255837"/>
            <a:ext cx="2667000" cy="2667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10080625" cy="584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0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0"/>
            <a:ext cx="9683179" cy="755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0"/>
            <a:ext cx="9683179" cy="7559675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1382712" y="1587500"/>
            <a:ext cx="2514600" cy="2006600"/>
          </a:xfrm>
          <a:custGeom>
            <a:avLst/>
            <a:gdLst>
              <a:gd name="connsiteX0" fmla="*/ 1320806 w 2921208"/>
              <a:gd name="connsiteY0" fmla="*/ 152400 h 2006600"/>
              <a:gd name="connsiteX1" fmla="*/ 1219206 w 2921208"/>
              <a:gd name="connsiteY1" fmla="*/ 114300 h 2006600"/>
              <a:gd name="connsiteX2" fmla="*/ 787406 w 2921208"/>
              <a:gd name="connsiteY2" fmla="*/ 76200 h 2006600"/>
              <a:gd name="connsiteX3" fmla="*/ 635006 w 2921208"/>
              <a:gd name="connsiteY3" fmla="*/ 63500 h 2006600"/>
              <a:gd name="connsiteX4" fmla="*/ 406406 w 2921208"/>
              <a:gd name="connsiteY4" fmla="*/ 88900 h 2006600"/>
              <a:gd name="connsiteX5" fmla="*/ 342906 w 2921208"/>
              <a:gd name="connsiteY5" fmla="*/ 127000 h 2006600"/>
              <a:gd name="connsiteX6" fmla="*/ 266706 w 2921208"/>
              <a:gd name="connsiteY6" fmla="*/ 152400 h 2006600"/>
              <a:gd name="connsiteX7" fmla="*/ 203206 w 2921208"/>
              <a:gd name="connsiteY7" fmla="*/ 228600 h 2006600"/>
              <a:gd name="connsiteX8" fmla="*/ 50806 w 2921208"/>
              <a:gd name="connsiteY8" fmla="*/ 431800 h 2006600"/>
              <a:gd name="connsiteX9" fmla="*/ 6 w 2921208"/>
              <a:gd name="connsiteY9" fmla="*/ 596900 h 2006600"/>
              <a:gd name="connsiteX10" fmla="*/ 38106 w 2921208"/>
              <a:gd name="connsiteY10" fmla="*/ 812800 h 2006600"/>
              <a:gd name="connsiteX11" fmla="*/ 139706 w 2921208"/>
              <a:gd name="connsiteY11" fmla="*/ 1206500 h 2006600"/>
              <a:gd name="connsiteX12" fmla="*/ 215906 w 2921208"/>
              <a:gd name="connsiteY12" fmla="*/ 1358900 h 2006600"/>
              <a:gd name="connsiteX13" fmla="*/ 495306 w 2921208"/>
              <a:gd name="connsiteY13" fmla="*/ 1638300 h 2006600"/>
              <a:gd name="connsiteX14" fmla="*/ 558806 w 2921208"/>
              <a:gd name="connsiteY14" fmla="*/ 1689100 h 2006600"/>
              <a:gd name="connsiteX15" fmla="*/ 673106 w 2921208"/>
              <a:gd name="connsiteY15" fmla="*/ 1714500 h 2006600"/>
              <a:gd name="connsiteX16" fmla="*/ 1130306 w 2921208"/>
              <a:gd name="connsiteY16" fmla="*/ 1955800 h 2006600"/>
              <a:gd name="connsiteX17" fmla="*/ 1231906 w 2921208"/>
              <a:gd name="connsiteY17" fmla="*/ 1993900 h 2006600"/>
              <a:gd name="connsiteX18" fmla="*/ 1498606 w 2921208"/>
              <a:gd name="connsiteY18" fmla="*/ 2006600 h 2006600"/>
              <a:gd name="connsiteX19" fmla="*/ 2209806 w 2921208"/>
              <a:gd name="connsiteY19" fmla="*/ 1968500 h 2006600"/>
              <a:gd name="connsiteX20" fmla="*/ 2387606 w 2921208"/>
              <a:gd name="connsiteY20" fmla="*/ 1879600 h 2006600"/>
              <a:gd name="connsiteX21" fmla="*/ 2743206 w 2921208"/>
              <a:gd name="connsiteY21" fmla="*/ 1625600 h 2006600"/>
              <a:gd name="connsiteX22" fmla="*/ 2844806 w 2921208"/>
              <a:gd name="connsiteY22" fmla="*/ 1447800 h 2006600"/>
              <a:gd name="connsiteX23" fmla="*/ 2895606 w 2921208"/>
              <a:gd name="connsiteY23" fmla="*/ 1270000 h 2006600"/>
              <a:gd name="connsiteX24" fmla="*/ 2908306 w 2921208"/>
              <a:gd name="connsiteY24" fmla="*/ 647700 h 2006600"/>
              <a:gd name="connsiteX25" fmla="*/ 2857506 w 2921208"/>
              <a:gd name="connsiteY25" fmla="*/ 558800 h 2006600"/>
              <a:gd name="connsiteX26" fmla="*/ 2540006 w 2921208"/>
              <a:gd name="connsiteY26" fmla="*/ 177800 h 2006600"/>
              <a:gd name="connsiteX27" fmla="*/ 2489206 w 2921208"/>
              <a:gd name="connsiteY27" fmla="*/ 139700 h 2006600"/>
              <a:gd name="connsiteX28" fmla="*/ 2222506 w 2921208"/>
              <a:gd name="connsiteY28" fmla="*/ 63500 h 2006600"/>
              <a:gd name="connsiteX29" fmla="*/ 2044706 w 2921208"/>
              <a:gd name="connsiteY29" fmla="*/ 38100 h 2006600"/>
              <a:gd name="connsiteX30" fmla="*/ 1892306 w 2921208"/>
              <a:gd name="connsiteY30" fmla="*/ 0 h 2006600"/>
              <a:gd name="connsiteX31" fmla="*/ 1257306 w 2921208"/>
              <a:gd name="connsiteY31" fmla="*/ 25400 h 2006600"/>
              <a:gd name="connsiteX32" fmla="*/ 1054106 w 2921208"/>
              <a:gd name="connsiteY32" fmla="*/ 76200 h 2006600"/>
              <a:gd name="connsiteX33" fmla="*/ 990606 w 2921208"/>
              <a:gd name="connsiteY33" fmla="*/ 11430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921208" h="2006600">
                <a:moveTo>
                  <a:pt x="1320806" y="152400"/>
                </a:moveTo>
                <a:cubicBezTo>
                  <a:pt x="1286939" y="139700"/>
                  <a:pt x="1254185" y="123505"/>
                  <a:pt x="1219206" y="114300"/>
                </a:cubicBezTo>
                <a:cubicBezTo>
                  <a:pt x="1065702" y="73904"/>
                  <a:pt x="957772" y="85935"/>
                  <a:pt x="787406" y="76200"/>
                </a:cubicBezTo>
                <a:cubicBezTo>
                  <a:pt x="736513" y="73292"/>
                  <a:pt x="685806" y="67733"/>
                  <a:pt x="635006" y="63500"/>
                </a:cubicBezTo>
                <a:cubicBezTo>
                  <a:pt x="558806" y="71967"/>
                  <a:pt x="481325" y="72613"/>
                  <a:pt x="406406" y="88900"/>
                </a:cubicBezTo>
                <a:cubicBezTo>
                  <a:pt x="382285" y="94144"/>
                  <a:pt x="365378" y="116786"/>
                  <a:pt x="342906" y="127000"/>
                </a:cubicBezTo>
                <a:cubicBezTo>
                  <a:pt x="318532" y="138079"/>
                  <a:pt x="292106" y="143933"/>
                  <a:pt x="266706" y="152400"/>
                </a:cubicBezTo>
                <a:cubicBezTo>
                  <a:pt x="245539" y="177800"/>
                  <a:pt x="223044" y="202149"/>
                  <a:pt x="203206" y="228600"/>
                </a:cubicBezTo>
                <a:cubicBezTo>
                  <a:pt x="18302" y="475139"/>
                  <a:pt x="196683" y="256748"/>
                  <a:pt x="50806" y="431800"/>
                </a:cubicBezTo>
                <a:cubicBezTo>
                  <a:pt x="44643" y="450289"/>
                  <a:pt x="-601" y="582342"/>
                  <a:pt x="6" y="596900"/>
                </a:cubicBezTo>
                <a:cubicBezTo>
                  <a:pt x="3048" y="669915"/>
                  <a:pt x="23774" y="741140"/>
                  <a:pt x="38106" y="812800"/>
                </a:cubicBezTo>
                <a:cubicBezTo>
                  <a:pt x="66825" y="956394"/>
                  <a:pt x="82034" y="1078341"/>
                  <a:pt x="139706" y="1206500"/>
                </a:cubicBezTo>
                <a:cubicBezTo>
                  <a:pt x="163013" y="1258294"/>
                  <a:pt x="179800" y="1315057"/>
                  <a:pt x="215906" y="1358900"/>
                </a:cubicBezTo>
                <a:cubicBezTo>
                  <a:pt x="299635" y="1460571"/>
                  <a:pt x="392457" y="1556021"/>
                  <a:pt x="495306" y="1638300"/>
                </a:cubicBezTo>
                <a:cubicBezTo>
                  <a:pt x="516473" y="1655233"/>
                  <a:pt x="533891" y="1678422"/>
                  <a:pt x="558806" y="1689100"/>
                </a:cubicBezTo>
                <a:cubicBezTo>
                  <a:pt x="594680" y="1704474"/>
                  <a:pt x="635006" y="1706033"/>
                  <a:pt x="673106" y="1714500"/>
                </a:cubicBezTo>
                <a:cubicBezTo>
                  <a:pt x="729491" y="1745512"/>
                  <a:pt x="1047556" y="1924769"/>
                  <a:pt x="1130306" y="1955800"/>
                </a:cubicBezTo>
                <a:cubicBezTo>
                  <a:pt x="1164173" y="1968500"/>
                  <a:pt x="1196076" y="1988958"/>
                  <a:pt x="1231906" y="1993900"/>
                </a:cubicBezTo>
                <a:cubicBezTo>
                  <a:pt x="1320072" y="2006061"/>
                  <a:pt x="1409706" y="2002367"/>
                  <a:pt x="1498606" y="2006600"/>
                </a:cubicBezTo>
                <a:cubicBezTo>
                  <a:pt x="1735673" y="1993900"/>
                  <a:pt x="1974785" y="2002074"/>
                  <a:pt x="2209806" y="1968500"/>
                </a:cubicBezTo>
                <a:cubicBezTo>
                  <a:pt x="2275402" y="1959129"/>
                  <a:pt x="2329854" y="1912086"/>
                  <a:pt x="2387606" y="1879600"/>
                </a:cubicBezTo>
                <a:cubicBezTo>
                  <a:pt x="2485821" y="1824354"/>
                  <a:pt x="2663976" y="1726838"/>
                  <a:pt x="2743206" y="1625600"/>
                </a:cubicBezTo>
                <a:cubicBezTo>
                  <a:pt x="2785275" y="1571845"/>
                  <a:pt x="2817917" y="1510541"/>
                  <a:pt x="2844806" y="1447800"/>
                </a:cubicBezTo>
                <a:cubicBezTo>
                  <a:pt x="2869087" y="1391145"/>
                  <a:pt x="2878673" y="1329267"/>
                  <a:pt x="2895606" y="1270000"/>
                </a:cubicBezTo>
                <a:cubicBezTo>
                  <a:pt x="2901234" y="1177141"/>
                  <a:pt x="2941315" y="799540"/>
                  <a:pt x="2908306" y="647700"/>
                </a:cubicBezTo>
                <a:cubicBezTo>
                  <a:pt x="2901056" y="614349"/>
                  <a:pt x="2876883" y="586896"/>
                  <a:pt x="2857506" y="558800"/>
                </a:cubicBezTo>
                <a:cubicBezTo>
                  <a:pt x="2685320" y="309131"/>
                  <a:pt x="2713376" y="324498"/>
                  <a:pt x="2540006" y="177800"/>
                </a:cubicBezTo>
                <a:cubicBezTo>
                  <a:pt x="2523848" y="164128"/>
                  <a:pt x="2508387" y="148651"/>
                  <a:pt x="2489206" y="139700"/>
                </a:cubicBezTo>
                <a:cubicBezTo>
                  <a:pt x="2393237" y="94915"/>
                  <a:pt x="2324642" y="80523"/>
                  <a:pt x="2222506" y="63500"/>
                </a:cubicBezTo>
                <a:cubicBezTo>
                  <a:pt x="2163452" y="53658"/>
                  <a:pt x="2103497" y="49406"/>
                  <a:pt x="2044706" y="38100"/>
                </a:cubicBezTo>
                <a:cubicBezTo>
                  <a:pt x="1993285" y="28211"/>
                  <a:pt x="1943106" y="12700"/>
                  <a:pt x="1892306" y="0"/>
                </a:cubicBezTo>
                <a:cubicBezTo>
                  <a:pt x="1680639" y="8467"/>
                  <a:pt x="1468657" y="11071"/>
                  <a:pt x="1257306" y="25400"/>
                </a:cubicBezTo>
                <a:cubicBezTo>
                  <a:pt x="1215238" y="28252"/>
                  <a:pt x="1099740" y="63162"/>
                  <a:pt x="1054106" y="76200"/>
                </a:cubicBezTo>
                <a:cubicBezTo>
                  <a:pt x="999919" y="116840"/>
                  <a:pt x="1024473" y="114300"/>
                  <a:pt x="990606" y="1143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411912" y="736600"/>
            <a:ext cx="2566988" cy="1524000"/>
          </a:xfrm>
          <a:custGeom>
            <a:avLst/>
            <a:gdLst>
              <a:gd name="connsiteX0" fmla="*/ 1600200 w 2209800"/>
              <a:gd name="connsiteY0" fmla="*/ 266700 h 1524000"/>
              <a:gd name="connsiteX1" fmla="*/ 1422400 w 2209800"/>
              <a:gd name="connsiteY1" fmla="*/ 254000 h 1524000"/>
              <a:gd name="connsiteX2" fmla="*/ 1308100 w 2209800"/>
              <a:gd name="connsiteY2" fmla="*/ 241300 h 1524000"/>
              <a:gd name="connsiteX3" fmla="*/ 990600 w 2209800"/>
              <a:gd name="connsiteY3" fmla="*/ 165100 h 1524000"/>
              <a:gd name="connsiteX4" fmla="*/ 850900 w 2209800"/>
              <a:gd name="connsiteY4" fmla="*/ 152400 h 1524000"/>
              <a:gd name="connsiteX5" fmla="*/ 431800 w 2209800"/>
              <a:gd name="connsiteY5" fmla="*/ 165100 h 1524000"/>
              <a:gd name="connsiteX6" fmla="*/ 342900 w 2209800"/>
              <a:gd name="connsiteY6" fmla="*/ 203200 h 1524000"/>
              <a:gd name="connsiteX7" fmla="*/ 266700 w 2209800"/>
              <a:gd name="connsiteY7" fmla="*/ 228600 h 1524000"/>
              <a:gd name="connsiteX8" fmla="*/ 177800 w 2209800"/>
              <a:gd name="connsiteY8" fmla="*/ 330200 h 1524000"/>
              <a:gd name="connsiteX9" fmla="*/ 0 w 2209800"/>
              <a:gd name="connsiteY9" fmla="*/ 1054100 h 1524000"/>
              <a:gd name="connsiteX10" fmla="*/ 12700 w 2209800"/>
              <a:gd name="connsiteY10" fmla="*/ 1155700 h 1524000"/>
              <a:gd name="connsiteX11" fmla="*/ 190500 w 2209800"/>
              <a:gd name="connsiteY11" fmla="*/ 1371600 h 1524000"/>
              <a:gd name="connsiteX12" fmla="*/ 266700 w 2209800"/>
              <a:gd name="connsiteY12" fmla="*/ 1485900 h 1524000"/>
              <a:gd name="connsiteX13" fmla="*/ 317500 w 2209800"/>
              <a:gd name="connsiteY13" fmla="*/ 1524000 h 1524000"/>
              <a:gd name="connsiteX14" fmla="*/ 825500 w 2209800"/>
              <a:gd name="connsiteY14" fmla="*/ 1498600 h 1524000"/>
              <a:gd name="connsiteX15" fmla="*/ 1130300 w 2209800"/>
              <a:gd name="connsiteY15" fmla="*/ 1473200 h 1524000"/>
              <a:gd name="connsiteX16" fmla="*/ 1524000 w 2209800"/>
              <a:gd name="connsiteY16" fmla="*/ 1460500 h 1524000"/>
              <a:gd name="connsiteX17" fmla="*/ 1828800 w 2209800"/>
              <a:gd name="connsiteY17" fmla="*/ 1384300 h 1524000"/>
              <a:gd name="connsiteX18" fmla="*/ 1943100 w 2209800"/>
              <a:gd name="connsiteY18" fmla="*/ 1333500 h 1524000"/>
              <a:gd name="connsiteX19" fmla="*/ 1993900 w 2209800"/>
              <a:gd name="connsiteY19" fmla="*/ 1270000 h 1524000"/>
              <a:gd name="connsiteX20" fmla="*/ 2095500 w 2209800"/>
              <a:gd name="connsiteY20" fmla="*/ 1193800 h 1524000"/>
              <a:gd name="connsiteX21" fmla="*/ 2120900 w 2209800"/>
              <a:gd name="connsiteY21" fmla="*/ 1079500 h 1524000"/>
              <a:gd name="connsiteX22" fmla="*/ 2146300 w 2209800"/>
              <a:gd name="connsiteY22" fmla="*/ 990600 h 1524000"/>
              <a:gd name="connsiteX23" fmla="*/ 2171700 w 2209800"/>
              <a:gd name="connsiteY23" fmla="*/ 889000 h 1524000"/>
              <a:gd name="connsiteX24" fmla="*/ 2209800 w 2209800"/>
              <a:gd name="connsiteY24" fmla="*/ 787400 h 1524000"/>
              <a:gd name="connsiteX25" fmla="*/ 2133600 w 2209800"/>
              <a:gd name="connsiteY25" fmla="*/ 520700 h 1524000"/>
              <a:gd name="connsiteX26" fmla="*/ 1968500 w 2209800"/>
              <a:gd name="connsiteY26" fmla="*/ 241300 h 1524000"/>
              <a:gd name="connsiteX27" fmla="*/ 1879600 w 2209800"/>
              <a:gd name="connsiteY27" fmla="*/ 152400 h 1524000"/>
              <a:gd name="connsiteX28" fmla="*/ 1778000 w 2209800"/>
              <a:gd name="connsiteY28" fmla="*/ 101600 h 1524000"/>
              <a:gd name="connsiteX29" fmla="*/ 1689100 w 2209800"/>
              <a:gd name="connsiteY29" fmla="*/ 38100 h 1524000"/>
              <a:gd name="connsiteX30" fmla="*/ 1549400 w 2209800"/>
              <a:gd name="connsiteY30" fmla="*/ 0 h 1524000"/>
              <a:gd name="connsiteX31" fmla="*/ 927100 w 2209800"/>
              <a:gd name="connsiteY31" fmla="*/ 177800 h 1524000"/>
              <a:gd name="connsiteX32" fmla="*/ 685800 w 2209800"/>
              <a:gd name="connsiteY32" fmla="*/ 368300 h 1524000"/>
              <a:gd name="connsiteX33" fmla="*/ 596900 w 2209800"/>
              <a:gd name="connsiteY33" fmla="*/ 4064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09800" h="1524000">
                <a:moveTo>
                  <a:pt x="1600200" y="266700"/>
                </a:moveTo>
                <a:cubicBezTo>
                  <a:pt x="1501503" y="291374"/>
                  <a:pt x="1581392" y="279104"/>
                  <a:pt x="1422400" y="254000"/>
                </a:cubicBezTo>
                <a:cubicBezTo>
                  <a:pt x="1384535" y="248021"/>
                  <a:pt x="1346200" y="245533"/>
                  <a:pt x="1308100" y="241300"/>
                </a:cubicBezTo>
                <a:cubicBezTo>
                  <a:pt x="1196207" y="210784"/>
                  <a:pt x="1107245" y="183763"/>
                  <a:pt x="990600" y="165100"/>
                </a:cubicBezTo>
                <a:cubicBezTo>
                  <a:pt x="944429" y="157713"/>
                  <a:pt x="897467" y="156633"/>
                  <a:pt x="850900" y="152400"/>
                </a:cubicBezTo>
                <a:cubicBezTo>
                  <a:pt x="711200" y="156633"/>
                  <a:pt x="570871" y="151193"/>
                  <a:pt x="431800" y="165100"/>
                </a:cubicBezTo>
                <a:cubicBezTo>
                  <a:pt x="399720" y="168308"/>
                  <a:pt x="372991" y="191626"/>
                  <a:pt x="342900" y="203200"/>
                </a:cubicBezTo>
                <a:cubicBezTo>
                  <a:pt x="317911" y="212811"/>
                  <a:pt x="292100" y="220133"/>
                  <a:pt x="266700" y="228600"/>
                </a:cubicBezTo>
                <a:cubicBezTo>
                  <a:pt x="237067" y="262467"/>
                  <a:pt x="205136" y="294453"/>
                  <a:pt x="177800" y="330200"/>
                </a:cubicBezTo>
                <a:cubicBezTo>
                  <a:pt x="-4864" y="569068"/>
                  <a:pt x="74010" y="610043"/>
                  <a:pt x="0" y="1054100"/>
                </a:cubicBezTo>
                <a:cubicBezTo>
                  <a:pt x="4233" y="1087967"/>
                  <a:pt x="-4860" y="1126434"/>
                  <a:pt x="12700" y="1155700"/>
                </a:cubicBezTo>
                <a:cubicBezTo>
                  <a:pt x="60666" y="1235644"/>
                  <a:pt x="138786" y="1294028"/>
                  <a:pt x="190500" y="1371600"/>
                </a:cubicBezTo>
                <a:cubicBezTo>
                  <a:pt x="215900" y="1409700"/>
                  <a:pt x="237386" y="1450723"/>
                  <a:pt x="266700" y="1485900"/>
                </a:cubicBezTo>
                <a:cubicBezTo>
                  <a:pt x="280251" y="1502161"/>
                  <a:pt x="300567" y="1511300"/>
                  <a:pt x="317500" y="1524000"/>
                </a:cubicBezTo>
                <a:lnTo>
                  <a:pt x="825500" y="1498600"/>
                </a:lnTo>
                <a:cubicBezTo>
                  <a:pt x="927254" y="1492240"/>
                  <a:pt x="1028401" y="1476487"/>
                  <a:pt x="1130300" y="1473200"/>
                </a:cubicBezTo>
                <a:lnTo>
                  <a:pt x="1524000" y="1460500"/>
                </a:lnTo>
                <a:cubicBezTo>
                  <a:pt x="1621135" y="1438914"/>
                  <a:pt x="1737515" y="1414728"/>
                  <a:pt x="1828800" y="1384300"/>
                </a:cubicBezTo>
                <a:cubicBezTo>
                  <a:pt x="1868354" y="1371115"/>
                  <a:pt x="1905000" y="1350433"/>
                  <a:pt x="1943100" y="1333500"/>
                </a:cubicBezTo>
                <a:cubicBezTo>
                  <a:pt x="1960033" y="1312333"/>
                  <a:pt x="1973918" y="1288317"/>
                  <a:pt x="1993900" y="1270000"/>
                </a:cubicBezTo>
                <a:cubicBezTo>
                  <a:pt x="2025106" y="1241394"/>
                  <a:pt x="2072018" y="1229023"/>
                  <a:pt x="2095500" y="1193800"/>
                </a:cubicBezTo>
                <a:cubicBezTo>
                  <a:pt x="2117150" y="1161326"/>
                  <a:pt x="2111434" y="1117364"/>
                  <a:pt x="2120900" y="1079500"/>
                </a:cubicBezTo>
                <a:cubicBezTo>
                  <a:pt x="2128375" y="1049601"/>
                  <a:pt x="2138359" y="1020379"/>
                  <a:pt x="2146300" y="990600"/>
                </a:cubicBezTo>
                <a:cubicBezTo>
                  <a:pt x="2155295" y="956870"/>
                  <a:pt x="2161288" y="922320"/>
                  <a:pt x="2171700" y="889000"/>
                </a:cubicBezTo>
                <a:cubicBezTo>
                  <a:pt x="2182488" y="854477"/>
                  <a:pt x="2197100" y="821267"/>
                  <a:pt x="2209800" y="787400"/>
                </a:cubicBezTo>
                <a:cubicBezTo>
                  <a:pt x="2184400" y="698500"/>
                  <a:pt x="2177434" y="602106"/>
                  <a:pt x="2133600" y="520700"/>
                </a:cubicBezTo>
                <a:cubicBezTo>
                  <a:pt x="2088040" y="436089"/>
                  <a:pt x="2031716" y="319104"/>
                  <a:pt x="1968500" y="241300"/>
                </a:cubicBezTo>
                <a:cubicBezTo>
                  <a:pt x="1942073" y="208775"/>
                  <a:pt x="1917084" y="171142"/>
                  <a:pt x="1879600" y="152400"/>
                </a:cubicBezTo>
                <a:cubicBezTo>
                  <a:pt x="1845733" y="135467"/>
                  <a:pt x="1810468" y="121081"/>
                  <a:pt x="1778000" y="101600"/>
                </a:cubicBezTo>
                <a:cubicBezTo>
                  <a:pt x="1746773" y="82864"/>
                  <a:pt x="1722378" y="52890"/>
                  <a:pt x="1689100" y="38100"/>
                </a:cubicBezTo>
                <a:cubicBezTo>
                  <a:pt x="1644993" y="18497"/>
                  <a:pt x="1595967" y="12700"/>
                  <a:pt x="1549400" y="0"/>
                </a:cubicBezTo>
                <a:cubicBezTo>
                  <a:pt x="1454071" y="23832"/>
                  <a:pt x="1081521" y="97232"/>
                  <a:pt x="927100" y="177800"/>
                </a:cubicBezTo>
                <a:cubicBezTo>
                  <a:pt x="786552" y="251129"/>
                  <a:pt x="810890" y="276567"/>
                  <a:pt x="685800" y="368300"/>
                </a:cubicBezTo>
                <a:cubicBezTo>
                  <a:pt x="631264" y="408293"/>
                  <a:pt x="634204" y="406400"/>
                  <a:pt x="596900" y="4064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644900" y="4292580"/>
            <a:ext cx="2217394" cy="1968611"/>
          </a:xfrm>
          <a:custGeom>
            <a:avLst/>
            <a:gdLst>
              <a:gd name="connsiteX0" fmla="*/ 965200 w 2217394"/>
              <a:gd name="connsiteY0" fmla="*/ 177820 h 1968611"/>
              <a:gd name="connsiteX1" fmla="*/ 863600 w 2217394"/>
              <a:gd name="connsiteY1" fmla="*/ 152420 h 1968611"/>
              <a:gd name="connsiteX2" fmla="*/ 736600 w 2217394"/>
              <a:gd name="connsiteY2" fmla="*/ 114320 h 1968611"/>
              <a:gd name="connsiteX3" fmla="*/ 393700 w 2217394"/>
              <a:gd name="connsiteY3" fmla="*/ 127020 h 1968611"/>
              <a:gd name="connsiteX4" fmla="*/ 292100 w 2217394"/>
              <a:gd name="connsiteY4" fmla="*/ 139720 h 1968611"/>
              <a:gd name="connsiteX5" fmla="*/ 177800 w 2217394"/>
              <a:gd name="connsiteY5" fmla="*/ 190520 h 1968611"/>
              <a:gd name="connsiteX6" fmla="*/ 114300 w 2217394"/>
              <a:gd name="connsiteY6" fmla="*/ 406420 h 1968611"/>
              <a:gd name="connsiteX7" fmla="*/ 63500 w 2217394"/>
              <a:gd name="connsiteY7" fmla="*/ 571520 h 1968611"/>
              <a:gd name="connsiteX8" fmla="*/ 50800 w 2217394"/>
              <a:gd name="connsiteY8" fmla="*/ 685820 h 1968611"/>
              <a:gd name="connsiteX9" fmla="*/ 0 w 2217394"/>
              <a:gd name="connsiteY9" fmla="*/ 914420 h 1968611"/>
              <a:gd name="connsiteX10" fmla="*/ 12700 w 2217394"/>
              <a:gd name="connsiteY10" fmla="*/ 1511320 h 1968611"/>
              <a:gd name="connsiteX11" fmla="*/ 63500 w 2217394"/>
              <a:gd name="connsiteY11" fmla="*/ 1612920 h 1968611"/>
              <a:gd name="connsiteX12" fmla="*/ 431800 w 2217394"/>
              <a:gd name="connsiteY12" fmla="*/ 1816120 h 1968611"/>
              <a:gd name="connsiteX13" fmla="*/ 558800 w 2217394"/>
              <a:gd name="connsiteY13" fmla="*/ 1828820 h 1968611"/>
              <a:gd name="connsiteX14" fmla="*/ 990600 w 2217394"/>
              <a:gd name="connsiteY14" fmla="*/ 1892320 h 1968611"/>
              <a:gd name="connsiteX15" fmla="*/ 1231900 w 2217394"/>
              <a:gd name="connsiteY15" fmla="*/ 1955820 h 1968611"/>
              <a:gd name="connsiteX16" fmla="*/ 1689100 w 2217394"/>
              <a:gd name="connsiteY16" fmla="*/ 1955820 h 1968611"/>
              <a:gd name="connsiteX17" fmla="*/ 1854200 w 2217394"/>
              <a:gd name="connsiteY17" fmla="*/ 1930420 h 1968611"/>
              <a:gd name="connsiteX18" fmla="*/ 1892300 w 2217394"/>
              <a:gd name="connsiteY18" fmla="*/ 1917720 h 1968611"/>
              <a:gd name="connsiteX19" fmla="*/ 2006600 w 2217394"/>
              <a:gd name="connsiteY19" fmla="*/ 1790720 h 1968611"/>
              <a:gd name="connsiteX20" fmla="*/ 2070100 w 2217394"/>
              <a:gd name="connsiteY20" fmla="*/ 1676420 h 1968611"/>
              <a:gd name="connsiteX21" fmla="*/ 2095500 w 2217394"/>
              <a:gd name="connsiteY21" fmla="*/ 1587520 h 1968611"/>
              <a:gd name="connsiteX22" fmla="*/ 2197100 w 2217394"/>
              <a:gd name="connsiteY22" fmla="*/ 1358920 h 1968611"/>
              <a:gd name="connsiteX23" fmla="*/ 2171700 w 2217394"/>
              <a:gd name="connsiteY23" fmla="*/ 825520 h 1968611"/>
              <a:gd name="connsiteX24" fmla="*/ 2120900 w 2217394"/>
              <a:gd name="connsiteY24" fmla="*/ 723920 h 1968611"/>
              <a:gd name="connsiteX25" fmla="*/ 1993900 w 2217394"/>
              <a:gd name="connsiteY25" fmla="*/ 660420 h 1968611"/>
              <a:gd name="connsiteX26" fmla="*/ 1676400 w 2217394"/>
              <a:gd name="connsiteY26" fmla="*/ 495320 h 1968611"/>
              <a:gd name="connsiteX27" fmla="*/ 1549400 w 2217394"/>
              <a:gd name="connsiteY27" fmla="*/ 419120 h 1968611"/>
              <a:gd name="connsiteX28" fmla="*/ 1346200 w 2217394"/>
              <a:gd name="connsiteY28" fmla="*/ 355620 h 1968611"/>
              <a:gd name="connsiteX29" fmla="*/ 1181100 w 2217394"/>
              <a:gd name="connsiteY29" fmla="*/ 279420 h 1968611"/>
              <a:gd name="connsiteX30" fmla="*/ 1066800 w 2217394"/>
              <a:gd name="connsiteY30" fmla="*/ 215920 h 1968611"/>
              <a:gd name="connsiteX31" fmla="*/ 939800 w 2217394"/>
              <a:gd name="connsiteY31" fmla="*/ 177820 h 1968611"/>
              <a:gd name="connsiteX32" fmla="*/ 876300 w 2217394"/>
              <a:gd name="connsiteY32" fmla="*/ 139720 h 1968611"/>
              <a:gd name="connsiteX33" fmla="*/ 825500 w 2217394"/>
              <a:gd name="connsiteY33" fmla="*/ 127020 h 1968611"/>
              <a:gd name="connsiteX34" fmla="*/ 749300 w 2217394"/>
              <a:gd name="connsiteY34" fmla="*/ 88920 h 1968611"/>
              <a:gd name="connsiteX35" fmla="*/ 596900 w 2217394"/>
              <a:gd name="connsiteY35" fmla="*/ 38120 h 1968611"/>
              <a:gd name="connsiteX36" fmla="*/ 520700 w 2217394"/>
              <a:gd name="connsiteY36" fmla="*/ 20 h 196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17394" h="1968611">
                <a:moveTo>
                  <a:pt x="965200" y="177820"/>
                </a:moveTo>
                <a:cubicBezTo>
                  <a:pt x="931333" y="169353"/>
                  <a:pt x="896965" y="162686"/>
                  <a:pt x="863600" y="152420"/>
                </a:cubicBezTo>
                <a:cubicBezTo>
                  <a:pt x="708451" y="104682"/>
                  <a:pt x="890257" y="145051"/>
                  <a:pt x="736600" y="114320"/>
                </a:cubicBezTo>
                <a:cubicBezTo>
                  <a:pt x="622300" y="118553"/>
                  <a:pt x="507892" y="120495"/>
                  <a:pt x="393700" y="127020"/>
                </a:cubicBezTo>
                <a:cubicBezTo>
                  <a:pt x="359625" y="128967"/>
                  <a:pt x="325356" y="132045"/>
                  <a:pt x="292100" y="139720"/>
                </a:cubicBezTo>
                <a:cubicBezTo>
                  <a:pt x="261985" y="146670"/>
                  <a:pt x="206668" y="176086"/>
                  <a:pt x="177800" y="190520"/>
                </a:cubicBezTo>
                <a:cubicBezTo>
                  <a:pt x="156633" y="262487"/>
                  <a:pt x="136141" y="334655"/>
                  <a:pt x="114300" y="406420"/>
                </a:cubicBezTo>
                <a:cubicBezTo>
                  <a:pt x="32293" y="675872"/>
                  <a:pt x="150197" y="268082"/>
                  <a:pt x="63500" y="571520"/>
                </a:cubicBezTo>
                <a:cubicBezTo>
                  <a:pt x="59267" y="609620"/>
                  <a:pt x="57780" y="648126"/>
                  <a:pt x="50800" y="685820"/>
                </a:cubicBezTo>
                <a:cubicBezTo>
                  <a:pt x="36586" y="762574"/>
                  <a:pt x="0" y="914420"/>
                  <a:pt x="0" y="914420"/>
                </a:cubicBezTo>
                <a:cubicBezTo>
                  <a:pt x="4233" y="1113387"/>
                  <a:pt x="-5318" y="1313126"/>
                  <a:pt x="12700" y="1511320"/>
                </a:cubicBezTo>
                <a:cubicBezTo>
                  <a:pt x="16128" y="1549029"/>
                  <a:pt x="35483" y="1587450"/>
                  <a:pt x="63500" y="1612920"/>
                </a:cubicBezTo>
                <a:cubicBezTo>
                  <a:pt x="157771" y="1698621"/>
                  <a:pt x="301018" y="1784981"/>
                  <a:pt x="431800" y="1816120"/>
                </a:cubicBezTo>
                <a:cubicBezTo>
                  <a:pt x="473188" y="1825974"/>
                  <a:pt x="516467" y="1824587"/>
                  <a:pt x="558800" y="1828820"/>
                </a:cubicBezTo>
                <a:cubicBezTo>
                  <a:pt x="819800" y="1884749"/>
                  <a:pt x="676289" y="1860889"/>
                  <a:pt x="990600" y="1892320"/>
                </a:cubicBezTo>
                <a:cubicBezTo>
                  <a:pt x="1071033" y="1913487"/>
                  <a:pt x="1149994" y="1941366"/>
                  <a:pt x="1231900" y="1955820"/>
                </a:cubicBezTo>
                <a:cubicBezTo>
                  <a:pt x="1374345" y="1980957"/>
                  <a:pt x="1550226" y="1962433"/>
                  <a:pt x="1689100" y="1955820"/>
                </a:cubicBezTo>
                <a:cubicBezTo>
                  <a:pt x="1750792" y="1948109"/>
                  <a:pt x="1796020" y="1944965"/>
                  <a:pt x="1854200" y="1930420"/>
                </a:cubicBezTo>
                <a:cubicBezTo>
                  <a:pt x="1867187" y="1927173"/>
                  <a:pt x="1879600" y="1921953"/>
                  <a:pt x="1892300" y="1917720"/>
                </a:cubicBezTo>
                <a:cubicBezTo>
                  <a:pt x="1932383" y="1877637"/>
                  <a:pt x="1974374" y="1837594"/>
                  <a:pt x="2006600" y="1790720"/>
                </a:cubicBezTo>
                <a:cubicBezTo>
                  <a:pt x="2031292" y="1754804"/>
                  <a:pt x="2052630" y="1716351"/>
                  <a:pt x="2070100" y="1676420"/>
                </a:cubicBezTo>
                <a:cubicBezTo>
                  <a:pt x="2082453" y="1648185"/>
                  <a:pt x="2084054" y="1616135"/>
                  <a:pt x="2095500" y="1587520"/>
                </a:cubicBezTo>
                <a:cubicBezTo>
                  <a:pt x="2126469" y="1510097"/>
                  <a:pt x="2197100" y="1358920"/>
                  <a:pt x="2197100" y="1358920"/>
                </a:cubicBezTo>
                <a:cubicBezTo>
                  <a:pt x="2233973" y="1137680"/>
                  <a:pt x="2217687" y="1273891"/>
                  <a:pt x="2171700" y="825520"/>
                </a:cubicBezTo>
                <a:cubicBezTo>
                  <a:pt x="2168948" y="798686"/>
                  <a:pt x="2133151" y="734946"/>
                  <a:pt x="2120900" y="723920"/>
                </a:cubicBezTo>
                <a:cubicBezTo>
                  <a:pt x="2028080" y="640382"/>
                  <a:pt x="2061357" y="694149"/>
                  <a:pt x="1993900" y="660420"/>
                </a:cubicBezTo>
                <a:cubicBezTo>
                  <a:pt x="1887207" y="607073"/>
                  <a:pt x="1778688" y="556693"/>
                  <a:pt x="1676400" y="495320"/>
                </a:cubicBezTo>
                <a:cubicBezTo>
                  <a:pt x="1634067" y="469920"/>
                  <a:pt x="1593557" y="441198"/>
                  <a:pt x="1549400" y="419120"/>
                </a:cubicBezTo>
                <a:cubicBezTo>
                  <a:pt x="1482257" y="385548"/>
                  <a:pt x="1418087" y="373592"/>
                  <a:pt x="1346200" y="355620"/>
                </a:cubicBezTo>
                <a:cubicBezTo>
                  <a:pt x="1252119" y="292899"/>
                  <a:pt x="1376174" y="371823"/>
                  <a:pt x="1181100" y="279420"/>
                </a:cubicBezTo>
                <a:cubicBezTo>
                  <a:pt x="1141711" y="260762"/>
                  <a:pt x="1106969" y="232833"/>
                  <a:pt x="1066800" y="215920"/>
                </a:cubicBezTo>
                <a:cubicBezTo>
                  <a:pt x="1026066" y="198769"/>
                  <a:pt x="980836" y="194234"/>
                  <a:pt x="939800" y="177820"/>
                </a:cubicBezTo>
                <a:cubicBezTo>
                  <a:pt x="916881" y="168652"/>
                  <a:pt x="898857" y="149745"/>
                  <a:pt x="876300" y="139720"/>
                </a:cubicBezTo>
                <a:cubicBezTo>
                  <a:pt x="860350" y="132631"/>
                  <a:pt x="841706" y="133502"/>
                  <a:pt x="825500" y="127020"/>
                </a:cubicBezTo>
                <a:cubicBezTo>
                  <a:pt x="799133" y="116473"/>
                  <a:pt x="775767" y="99213"/>
                  <a:pt x="749300" y="88920"/>
                </a:cubicBezTo>
                <a:cubicBezTo>
                  <a:pt x="699393" y="69512"/>
                  <a:pt x="646415" y="58508"/>
                  <a:pt x="596900" y="38120"/>
                </a:cubicBezTo>
                <a:cubicBezTo>
                  <a:pt x="499082" y="-2158"/>
                  <a:pt x="563347" y="20"/>
                  <a:pt x="520700" y="2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1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003142" y="964153"/>
            <a:ext cx="1014761" cy="4761571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34069" y="5915295"/>
            <a:ext cx="2534284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Wall of abstraction</a:t>
            </a:r>
            <a:endParaRPr lang="en-US" sz="2400" dirty="0"/>
          </a:p>
        </p:txBody>
      </p:sp>
      <p:sp>
        <p:nvSpPr>
          <p:cNvPr id="6" name="Freeform 5"/>
          <p:cNvSpPr/>
          <p:nvPr/>
        </p:nvSpPr>
        <p:spPr>
          <a:xfrm>
            <a:off x="6564312" y="2179637"/>
            <a:ext cx="2040673" cy="1828800"/>
          </a:xfrm>
          <a:custGeom>
            <a:avLst/>
            <a:gdLst>
              <a:gd name="connsiteX0" fmla="*/ 379142 w 2040673"/>
              <a:gd name="connsiteY0" fmla="*/ 200722 h 1828800"/>
              <a:gd name="connsiteX1" fmla="*/ 256478 w 2040673"/>
              <a:gd name="connsiteY1" fmla="*/ 234176 h 1828800"/>
              <a:gd name="connsiteX2" fmla="*/ 189571 w 2040673"/>
              <a:gd name="connsiteY2" fmla="*/ 356839 h 1828800"/>
              <a:gd name="connsiteX3" fmla="*/ 144966 w 2040673"/>
              <a:gd name="connsiteY3" fmla="*/ 412595 h 1828800"/>
              <a:gd name="connsiteX4" fmla="*/ 111512 w 2040673"/>
              <a:gd name="connsiteY4" fmla="*/ 468352 h 1828800"/>
              <a:gd name="connsiteX5" fmla="*/ 55756 w 2040673"/>
              <a:gd name="connsiteY5" fmla="*/ 557561 h 1828800"/>
              <a:gd name="connsiteX6" fmla="*/ 33454 w 2040673"/>
              <a:gd name="connsiteY6" fmla="*/ 713678 h 1828800"/>
              <a:gd name="connsiteX7" fmla="*/ 22303 w 2040673"/>
              <a:gd name="connsiteY7" fmla="*/ 758283 h 1828800"/>
              <a:gd name="connsiteX8" fmla="*/ 0 w 2040673"/>
              <a:gd name="connsiteY8" fmla="*/ 903249 h 1828800"/>
              <a:gd name="connsiteX9" fmla="*/ 33454 w 2040673"/>
              <a:gd name="connsiteY9" fmla="*/ 1115122 h 1828800"/>
              <a:gd name="connsiteX10" fmla="*/ 144966 w 2040673"/>
              <a:gd name="connsiteY10" fmla="*/ 1304693 h 1828800"/>
              <a:gd name="connsiteX11" fmla="*/ 189571 w 2040673"/>
              <a:gd name="connsiteY11" fmla="*/ 1382752 h 1828800"/>
              <a:gd name="connsiteX12" fmla="*/ 211873 w 2040673"/>
              <a:gd name="connsiteY12" fmla="*/ 1449659 h 1828800"/>
              <a:gd name="connsiteX13" fmla="*/ 323386 w 2040673"/>
              <a:gd name="connsiteY13" fmla="*/ 1561171 h 1828800"/>
              <a:gd name="connsiteX14" fmla="*/ 367990 w 2040673"/>
              <a:gd name="connsiteY14" fmla="*/ 1605776 h 1828800"/>
              <a:gd name="connsiteX15" fmla="*/ 434898 w 2040673"/>
              <a:gd name="connsiteY15" fmla="*/ 1661532 h 1828800"/>
              <a:gd name="connsiteX16" fmla="*/ 457200 w 2040673"/>
              <a:gd name="connsiteY16" fmla="*/ 1706137 h 1828800"/>
              <a:gd name="connsiteX17" fmla="*/ 501805 w 2040673"/>
              <a:gd name="connsiteY17" fmla="*/ 1728439 h 1828800"/>
              <a:gd name="connsiteX18" fmla="*/ 591015 w 2040673"/>
              <a:gd name="connsiteY18" fmla="*/ 1784195 h 1828800"/>
              <a:gd name="connsiteX19" fmla="*/ 702527 w 2040673"/>
              <a:gd name="connsiteY19" fmla="*/ 1817649 h 1828800"/>
              <a:gd name="connsiteX20" fmla="*/ 780586 w 2040673"/>
              <a:gd name="connsiteY20" fmla="*/ 1828800 h 1828800"/>
              <a:gd name="connsiteX21" fmla="*/ 1048215 w 2040673"/>
              <a:gd name="connsiteY21" fmla="*/ 1817649 h 1828800"/>
              <a:gd name="connsiteX22" fmla="*/ 1103971 w 2040673"/>
              <a:gd name="connsiteY22" fmla="*/ 1773044 h 1828800"/>
              <a:gd name="connsiteX23" fmla="*/ 1215483 w 2040673"/>
              <a:gd name="connsiteY23" fmla="*/ 1728439 h 1828800"/>
              <a:gd name="connsiteX24" fmla="*/ 1416205 w 2040673"/>
              <a:gd name="connsiteY24" fmla="*/ 1639230 h 1828800"/>
              <a:gd name="connsiteX25" fmla="*/ 1460810 w 2040673"/>
              <a:gd name="connsiteY25" fmla="*/ 1628078 h 1828800"/>
              <a:gd name="connsiteX26" fmla="*/ 1538868 w 2040673"/>
              <a:gd name="connsiteY26" fmla="*/ 1583473 h 1828800"/>
              <a:gd name="connsiteX27" fmla="*/ 1694986 w 2040673"/>
              <a:gd name="connsiteY27" fmla="*/ 1561171 h 1828800"/>
              <a:gd name="connsiteX28" fmla="*/ 1806498 w 2040673"/>
              <a:gd name="connsiteY28" fmla="*/ 1538869 h 1828800"/>
              <a:gd name="connsiteX29" fmla="*/ 1851103 w 2040673"/>
              <a:gd name="connsiteY29" fmla="*/ 1505415 h 1828800"/>
              <a:gd name="connsiteX30" fmla="*/ 1906859 w 2040673"/>
              <a:gd name="connsiteY30" fmla="*/ 1449659 h 1828800"/>
              <a:gd name="connsiteX31" fmla="*/ 1929161 w 2040673"/>
              <a:gd name="connsiteY31" fmla="*/ 1393903 h 1828800"/>
              <a:gd name="connsiteX32" fmla="*/ 1940312 w 2040673"/>
              <a:gd name="connsiteY32" fmla="*/ 1304693 h 1828800"/>
              <a:gd name="connsiteX33" fmla="*/ 1996068 w 2040673"/>
              <a:gd name="connsiteY33" fmla="*/ 1170878 h 1828800"/>
              <a:gd name="connsiteX34" fmla="*/ 2018371 w 2040673"/>
              <a:gd name="connsiteY34" fmla="*/ 1092820 h 1828800"/>
              <a:gd name="connsiteX35" fmla="*/ 2029522 w 2040673"/>
              <a:gd name="connsiteY35" fmla="*/ 1037064 h 1828800"/>
              <a:gd name="connsiteX36" fmla="*/ 2040673 w 2040673"/>
              <a:gd name="connsiteY36" fmla="*/ 992459 h 1828800"/>
              <a:gd name="connsiteX37" fmla="*/ 2018371 w 2040673"/>
              <a:gd name="connsiteY37" fmla="*/ 691376 h 1828800"/>
              <a:gd name="connsiteX38" fmla="*/ 1873405 w 2040673"/>
              <a:gd name="connsiteY38" fmla="*/ 524108 h 1828800"/>
              <a:gd name="connsiteX39" fmla="*/ 1795347 w 2040673"/>
              <a:gd name="connsiteY39" fmla="*/ 412595 h 1828800"/>
              <a:gd name="connsiteX40" fmla="*/ 1750742 w 2040673"/>
              <a:gd name="connsiteY40" fmla="*/ 345688 h 1828800"/>
              <a:gd name="connsiteX41" fmla="*/ 1728439 w 2040673"/>
              <a:gd name="connsiteY41" fmla="*/ 301083 h 1828800"/>
              <a:gd name="connsiteX42" fmla="*/ 1650381 w 2040673"/>
              <a:gd name="connsiteY42" fmla="*/ 234176 h 1828800"/>
              <a:gd name="connsiteX43" fmla="*/ 1628078 w 2040673"/>
              <a:gd name="connsiteY43" fmla="*/ 200722 h 1828800"/>
              <a:gd name="connsiteX44" fmla="*/ 1594625 w 2040673"/>
              <a:gd name="connsiteY44" fmla="*/ 178420 h 1828800"/>
              <a:gd name="connsiteX45" fmla="*/ 1516566 w 2040673"/>
              <a:gd name="connsiteY45" fmla="*/ 122664 h 1828800"/>
              <a:gd name="connsiteX46" fmla="*/ 1427356 w 2040673"/>
              <a:gd name="connsiteY46" fmla="*/ 66908 h 1828800"/>
              <a:gd name="connsiteX47" fmla="*/ 1326995 w 2040673"/>
              <a:gd name="connsiteY47" fmla="*/ 44605 h 1828800"/>
              <a:gd name="connsiteX48" fmla="*/ 1282390 w 2040673"/>
              <a:gd name="connsiteY48" fmla="*/ 22303 h 1828800"/>
              <a:gd name="connsiteX49" fmla="*/ 1182029 w 2040673"/>
              <a:gd name="connsiteY49" fmla="*/ 11152 h 1828800"/>
              <a:gd name="connsiteX50" fmla="*/ 880947 w 2040673"/>
              <a:gd name="connsiteY50" fmla="*/ 0 h 1828800"/>
              <a:gd name="connsiteX51" fmla="*/ 646771 w 2040673"/>
              <a:gd name="connsiteY51" fmla="*/ 33454 h 1828800"/>
              <a:gd name="connsiteX52" fmla="*/ 602166 w 2040673"/>
              <a:gd name="connsiteY52" fmla="*/ 44605 h 1828800"/>
              <a:gd name="connsiteX53" fmla="*/ 535259 w 2040673"/>
              <a:gd name="connsiteY53" fmla="*/ 66908 h 1828800"/>
              <a:gd name="connsiteX54" fmla="*/ 501805 w 2040673"/>
              <a:gd name="connsiteY54" fmla="*/ 100361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40673" h="1828800">
                <a:moveTo>
                  <a:pt x="379142" y="200722"/>
                </a:moveTo>
                <a:cubicBezTo>
                  <a:pt x="356666" y="206341"/>
                  <a:pt x="263845" y="229019"/>
                  <a:pt x="256478" y="234176"/>
                </a:cubicBezTo>
                <a:cubicBezTo>
                  <a:pt x="243094" y="243545"/>
                  <a:pt x="194871" y="348511"/>
                  <a:pt x="189571" y="356839"/>
                </a:cubicBezTo>
                <a:cubicBezTo>
                  <a:pt x="176793" y="376919"/>
                  <a:pt x="158615" y="393097"/>
                  <a:pt x="144966" y="412595"/>
                </a:cubicBezTo>
                <a:cubicBezTo>
                  <a:pt x="132537" y="430351"/>
                  <a:pt x="123535" y="450318"/>
                  <a:pt x="111512" y="468352"/>
                </a:cubicBezTo>
                <a:cubicBezTo>
                  <a:pt x="53607" y="555210"/>
                  <a:pt x="99320" y="470434"/>
                  <a:pt x="55756" y="557561"/>
                </a:cubicBezTo>
                <a:cubicBezTo>
                  <a:pt x="25575" y="708470"/>
                  <a:pt x="68771" y="484112"/>
                  <a:pt x="33454" y="713678"/>
                </a:cubicBezTo>
                <a:cubicBezTo>
                  <a:pt x="31124" y="728826"/>
                  <a:pt x="24966" y="743190"/>
                  <a:pt x="22303" y="758283"/>
                </a:cubicBezTo>
                <a:cubicBezTo>
                  <a:pt x="13806" y="806430"/>
                  <a:pt x="7434" y="854927"/>
                  <a:pt x="0" y="903249"/>
                </a:cubicBezTo>
                <a:cubicBezTo>
                  <a:pt x="11151" y="973873"/>
                  <a:pt x="16113" y="1045758"/>
                  <a:pt x="33454" y="1115122"/>
                </a:cubicBezTo>
                <a:cubicBezTo>
                  <a:pt x="57200" y="1210104"/>
                  <a:pt x="92601" y="1226146"/>
                  <a:pt x="144966" y="1304693"/>
                </a:cubicBezTo>
                <a:cubicBezTo>
                  <a:pt x="161589" y="1329628"/>
                  <a:pt x="177013" y="1355542"/>
                  <a:pt x="189571" y="1382752"/>
                </a:cubicBezTo>
                <a:cubicBezTo>
                  <a:pt x="199422" y="1404097"/>
                  <a:pt x="200209" y="1429248"/>
                  <a:pt x="211873" y="1449659"/>
                </a:cubicBezTo>
                <a:cubicBezTo>
                  <a:pt x="263128" y="1539354"/>
                  <a:pt x="256995" y="1527976"/>
                  <a:pt x="323386" y="1561171"/>
                </a:cubicBezTo>
                <a:cubicBezTo>
                  <a:pt x="338254" y="1576039"/>
                  <a:pt x="352361" y="1591710"/>
                  <a:pt x="367990" y="1605776"/>
                </a:cubicBezTo>
                <a:cubicBezTo>
                  <a:pt x="389569" y="1625197"/>
                  <a:pt x="415611" y="1639834"/>
                  <a:pt x="434898" y="1661532"/>
                </a:cubicBezTo>
                <a:cubicBezTo>
                  <a:pt x="445942" y="1673956"/>
                  <a:pt x="445446" y="1694383"/>
                  <a:pt x="457200" y="1706137"/>
                </a:cubicBezTo>
                <a:cubicBezTo>
                  <a:pt x="468954" y="1717891"/>
                  <a:pt x="487709" y="1719629"/>
                  <a:pt x="501805" y="1728439"/>
                </a:cubicBezTo>
                <a:cubicBezTo>
                  <a:pt x="561458" y="1765722"/>
                  <a:pt x="528221" y="1759077"/>
                  <a:pt x="591015" y="1784195"/>
                </a:cubicBezTo>
                <a:cubicBezTo>
                  <a:pt x="615266" y="1793896"/>
                  <a:pt x="672402" y="1812172"/>
                  <a:pt x="702527" y="1817649"/>
                </a:cubicBezTo>
                <a:cubicBezTo>
                  <a:pt x="728387" y="1822351"/>
                  <a:pt x="754566" y="1825083"/>
                  <a:pt x="780586" y="1828800"/>
                </a:cubicBezTo>
                <a:cubicBezTo>
                  <a:pt x="869796" y="1825083"/>
                  <a:pt x="960226" y="1832819"/>
                  <a:pt x="1048215" y="1817649"/>
                </a:cubicBezTo>
                <a:cubicBezTo>
                  <a:pt x="1071670" y="1813605"/>
                  <a:pt x="1082970" y="1784244"/>
                  <a:pt x="1103971" y="1773044"/>
                </a:cubicBezTo>
                <a:cubicBezTo>
                  <a:pt x="1139295" y="1754204"/>
                  <a:pt x="1179675" y="1746343"/>
                  <a:pt x="1215483" y="1728439"/>
                </a:cubicBezTo>
                <a:cubicBezTo>
                  <a:pt x="1269562" y="1701399"/>
                  <a:pt x="1359245" y="1653471"/>
                  <a:pt x="1416205" y="1639230"/>
                </a:cubicBezTo>
                <a:lnTo>
                  <a:pt x="1460810" y="1628078"/>
                </a:lnTo>
                <a:cubicBezTo>
                  <a:pt x="1479576" y="1615568"/>
                  <a:pt x="1517651" y="1588188"/>
                  <a:pt x="1538868" y="1583473"/>
                </a:cubicBezTo>
                <a:cubicBezTo>
                  <a:pt x="1590184" y="1572069"/>
                  <a:pt x="1643439" y="1571480"/>
                  <a:pt x="1694986" y="1561171"/>
                </a:cubicBezTo>
                <a:lnTo>
                  <a:pt x="1806498" y="1538869"/>
                </a:lnTo>
                <a:cubicBezTo>
                  <a:pt x="1821366" y="1527718"/>
                  <a:pt x="1837212" y="1517763"/>
                  <a:pt x="1851103" y="1505415"/>
                </a:cubicBezTo>
                <a:cubicBezTo>
                  <a:pt x="1870748" y="1487953"/>
                  <a:pt x="1906859" y="1449659"/>
                  <a:pt x="1906859" y="1449659"/>
                </a:cubicBezTo>
                <a:cubicBezTo>
                  <a:pt x="1914293" y="1431074"/>
                  <a:pt x="1924660" y="1413407"/>
                  <a:pt x="1929161" y="1393903"/>
                </a:cubicBezTo>
                <a:cubicBezTo>
                  <a:pt x="1935899" y="1364702"/>
                  <a:pt x="1931701" y="1333397"/>
                  <a:pt x="1940312" y="1304693"/>
                </a:cubicBezTo>
                <a:cubicBezTo>
                  <a:pt x="1954197" y="1258409"/>
                  <a:pt x="1982793" y="1217341"/>
                  <a:pt x="1996068" y="1170878"/>
                </a:cubicBezTo>
                <a:cubicBezTo>
                  <a:pt x="2003502" y="1144859"/>
                  <a:pt x="2011808" y="1119073"/>
                  <a:pt x="2018371" y="1092820"/>
                </a:cubicBezTo>
                <a:cubicBezTo>
                  <a:pt x="2022968" y="1074433"/>
                  <a:pt x="2025411" y="1055566"/>
                  <a:pt x="2029522" y="1037064"/>
                </a:cubicBezTo>
                <a:cubicBezTo>
                  <a:pt x="2032847" y="1022103"/>
                  <a:pt x="2036956" y="1007327"/>
                  <a:pt x="2040673" y="992459"/>
                </a:cubicBezTo>
                <a:cubicBezTo>
                  <a:pt x="2033239" y="892098"/>
                  <a:pt x="2040795" y="789482"/>
                  <a:pt x="2018371" y="691376"/>
                </a:cubicBezTo>
                <a:cubicBezTo>
                  <a:pt x="2007565" y="644101"/>
                  <a:pt x="1900354" y="557794"/>
                  <a:pt x="1873405" y="524108"/>
                </a:cubicBezTo>
                <a:cubicBezTo>
                  <a:pt x="1800386" y="432835"/>
                  <a:pt x="1854590" y="505693"/>
                  <a:pt x="1795347" y="412595"/>
                </a:cubicBezTo>
                <a:cubicBezTo>
                  <a:pt x="1780957" y="389981"/>
                  <a:pt x="1764533" y="368672"/>
                  <a:pt x="1750742" y="345688"/>
                </a:cubicBezTo>
                <a:cubicBezTo>
                  <a:pt x="1742189" y="331434"/>
                  <a:pt x="1738101" y="314610"/>
                  <a:pt x="1728439" y="301083"/>
                </a:cubicBezTo>
                <a:cubicBezTo>
                  <a:pt x="1698094" y="258600"/>
                  <a:pt x="1688451" y="272246"/>
                  <a:pt x="1650381" y="234176"/>
                </a:cubicBezTo>
                <a:cubicBezTo>
                  <a:pt x="1640904" y="224699"/>
                  <a:pt x="1637555" y="210199"/>
                  <a:pt x="1628078" y="200722"/>
                </a:cubicBezTo>
                <a:cubicBezTo>
                  <a:pt x="1618601" y="191245"/>
                  <a:pt x="1604921" y="187000"/>
                  <a:pt x="1594625" y="178420"/>
                </a:cubicBezTo>
                <a:cubicBezTo>
                  <a:pt x="1479831" y="82758"/>
                  <a:pt x="1648625" y="205201"/>
                  <a:pt x="1516566" y="122664"/>
                </a:cubicBezTo>
                <a:cubicBezTo>
                  <a:pt x="1472960" y="95410"/>
                  <a:pt x="1475797" y="83055"/>
                  <a:pt x="1427356" y="66908"/>
                </a:cubicBezTo>
                <a:cubicBezTo>
                  <a:pt x="1363785" y="45718"/>
                  <a:pt x="1384155" y="66039"/>
                  <a:pt x="1326995" y="44605"/>
                </a:cubicBezTo>
                <a:cubicBezTo>
                  <a:pt x="1311430" y="38768"/>
                  <a:pt x="1298588" y="26041"/>
                  <a:pt x="1282390" y="22303"/>
                </a:cubicBezTo>
                <a:cubicBezTo>
                  <a:pt x="1249592" y="14734"/>
                  <a:pt x="1215637" y="13019"/>
                  <a:pt x="1182029" y="11152"/>
                </a:cubicBezTo>
                <a:cubicBezTo>
                  <a:pt x="1081754" y="5581"/>
                  <a:pt x="981308" y="3717"/>
                  <a:pt x="880947" y="0"/>
                </a:cubicBezTo>
                <a:cubicBezTo>
                  <a:pt x="560646" y="21355"/>
                  <a:pt x="821203" y="-10153"/>
                  <a:pt x="646771" y="33454"/>
                </a:cubicBezTo>
                <a:cubicBezTo>
                  <a:pt x="631903" y="37171"/>
                  <a:pt x="616846" y="40201"/>
                  <a:pt x="602166" y="44605"/>
                </a:cubicBezTo>
                <a:cubicBezTo>
                  <a:pt x="579649" y="51360"/>
                  <a:pt x="535259" y="66908"/>
                  <a:pt x="535259" y="66908"/>
                </a:cubicBezTo>
                <a:lnTo>
                  <a:pt x="501805" y="100361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83982" y="2909113"/>
            <a:ext cx="1252654" cy="4358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Fish</a:t>
            </a:r>
            <a:endParaRPr lang="en-US" sz="2400" dirty="0"/>
          </a:p>
        </p:txBody>
      </p:sp>
      <p:sp>
        <p:nvSpPr>
          <p:cNvPr id="8" name="Freeform 7"/>
          <p:cNvSpPr/>
          <p:nvPr/>
        </p:nvSpPr>
        <p:spPr>
          <a:xfrm>
            <a:off x="925512" y="2332037"/>
            <a:ext cx="2040673" cy="1828800"/>
          </a:xfrm>
          <a:custGeom>
            <a:avLst/>
            <a:gdLst>
              <a:gd name="connsiteX0" fmla="*/ 379142 w 2040673"/>
              <a:gd name="connsiteY0" fmla="*/ 200722 h 1828800"/>
              <a:gd name="connsiteX1" fmla="*/ 256478 w 2040673"/>
              <a:gd name="connsiteY1" fmla="*/ 234176 h 1828800"/>
              <a:gd name="connsiteX2" fmla="*/ 189571 w 2040673"/>
              <a:gd name="connsiteY2" fmla="*/ 356839 h 1828800"/>
              <a:gd name="connsiteX3" fmla="*/ 144966 w 2040673"/>
              <a:gd name="connsiteY3" fmla="*/ 412595 h 1828800"/>
              <a:gd name="connsiteX4" fmla="*/ 111512 w 2040673"/>
              <a:gd name="connsiteY4" fmla="*/ 468352 h 1828800"/>
              <a:gd name="connsiteX5" fmla="*/ 55756 w 2040673"/>
              <a:gd name="connsiteY5" fmla="*/ 557561 h 1828800"/>
              <a:gd name="connsiteX6" fmla="*/ 33454 w 2040673"/>
              <a:gd name="connsiteY6" fmla="*/ 713678 h 1828800"/>
              <a:gd name="connsiteX7" fmla="*/ 22303 w 2040673"/>
              <a:gd name="connsiteY7" fmla="*/ 758283 h 1828800"/>
              <a:gd name="connsiteX8" fmla="*/ 0 w 2040673"/>
              <a:gd name="connsiteY8" fmla="*/ 903249 h 1828800"/>
              <a:gd name="connsiteX9" fmla="*/ 33454 w 2040673"/>
              <a:gd name="connsiteY9" fmla="*/ 1115122 h 1828800"/>
              <a:gd name="connsiteX10" fmla="*/ 144966 w 2040673"/>
              <a:gd name="connsiteY10" fmla="*/ 1304693 h 1828800"/>
              <a:gd name="connsiteX11" fmla="*/ 189571 w 2040673"/>
              <a:gd name="connsiteY11" fmla="*/ 1382752 h 1828800"/>
              <a:gd name="connsiteX12" fmla="*/ 211873 w 2040673"/>
              <a:gd name="connsiteY12" fmla="*/ 1449659 h 1828800"/>
              <a:gd name="connsiteX13" fmla="*/ 323386 w 2040673"/>
              <a:gd name="connsiteY13" fmla="*/ 1561171 h 1828800"/>
              <a:gd name="connsiteX14" fmla="*/ 367990 w 2040673"/>
              <a:gd name="connsiteY14" fmla="*/ 1605776 h 1828800"/>
              <a:gd name="connsiteX15" fmla="*/ 434898 w 2040673"/>
              <a:gd name="connsiteY15" fmla="*/ 1661532 h 1828800"/>
              <a:gd name="connsiteX16" fmla="*/ 457200 w 2040673"/>
              <a:gd name="connsiteY16" fmla="*/ 1706137 h 1828800"/>
              <a:gd name="connsiteX17" fmla="*/ 501805 w 2040673"/>
              <a:gd name="connsiteY17" fmla="*/ 1728439 h 1828800"/>
              <a:gd name="connsiteX18" fmla="*/ 591015 w 2040673"/>
              <a:gd name="connsiteY18" fmla="*/ 1784195 h 1828800"/>
              <a:gd name="connsiteX19" fmla="*/ 702527 w 2040673"/>
              <a:gd name="connsiteY19" fmla="*/ 1817649 h 1828800"/>
              <a:gd name="connsiteX20" fmla="*/ 780586 w 2040673"/>
              <a:gd name="connsiteY20" fmla="*/ 1828800 h 1828800"/>
              <a:gd name="connsiteX21" fmla="*/ 1048215 w 2040673"/>
              <a:gd name="connsiteY21" fmla="*/ 1817649 h 1828800"/>
              <a:gd name="connsiteX22" fmla="*/ 1103971 w 2040673"/>
              <a:gd name="connsiteY22" fmla="*/ 1773044 h 1828800"/>
              <a:gd name="connsiteX23" fmla="*/ 1215483 w 2040673"/>
              <a:gd name="connsiteY23" fmla="*/ 1728439 h 1828800"/>
              <a:gd name="connsiteX24" fmla="*/ 1416205 w 2040673"/>
              <a:gd name="connsiteY24" fmla="*/ 1639230 h 1828800"/>
              <a:gd name="connsiteX25" fmla="*/ 1460810 w 2040673"/>
              <a:gd name="connsiteY25" fmla="*/ 1628078 h 1828800"/>
              <a:gd name="connsiteX26" fmla="*/ 1538868 w 2040673"/>
              <a:gd name="connsiteY26" fmla="*/ 1583473 h 1828800"/>
              <a:gd name="connsiteX27" fmla="*/ 1694986 w 2040673"/>
              <a:gd name="connsiteY27" fmla="*/ 1561171 h 1828800"/>
              <a:gd name="connsiteX28" fmla="*/ 1806498 w 2040673"/>
              <a:gd name="connsiteY28" fmla="*/ 1538869 h 1828800"/>
              <a:gd name="connsiteX29" fmla="*/ 1851103 w 2040673"/>
              <a:gd name="connsiteY29" fmla="*/ 1505415 h 1828800"/>
              <a:gd name="connsiteX30" fmla="*/ 1906859 w 2040673"/>
              <a:gd name="connsiteY30" fmla="*/ 1449659 h 1828800"/>
              <a:gd name="connsiteX31" fmla="*/ 1929161 w 2040673"/>
              <a:gd name="connsiteY31" fmla="*/ 1393903 h 1828800"/>
              <a:gd name="connsiteX32" fmla="*/ 1940312 w 2040673"/>
              <a:gd name="connsiteY32" fmla="*/ 1304693 h 1828800"/>
              <a:gd name="connsiteX33" fmla="*/ 1996068 w 2040673"/>
              <a:gd name="connsiteY33" fmla="*/ 1170878 h 1828800"/>
              <a:gd name="connsiteX34" fmla="*/ 2018371 w 2040673"/>
              <a:gd name="connsiteY34" fmla="*/ 1092820 h 1828800"/>
              <a:gd name="connsiteX35" fmla="*/ 2029522 w 2040673"/>
              <a:gd name="connsiteY35" fmla="*/ 1037064 h 1828800"/>
              <a:gd name="connsiteX36" fmla="*/ 2040673 w 2040673"/>
              <a:gd name="connsiteY36" fmla="*/ 992459 h 1828800"/>
              <a:gd name="connsiteX37" fmla="*/ 2018371 w 2040673"/>
              <a:gd name="connsiteY37" fmla="*/ 691376 h 1828800"/>
              <a:gd name="connsiteX38" fmla="*/ 1873405 w 2040673"/>
              <a:gd name="connsiteY38" fmla="*/ 524108 h 1828800"/>
              <a:gd name="connsiteX39" fmla="*/ 1795347 w 2040673"/>
              <a:gd name="connsiteY39" fmla="*/ 412595 h 1828800"/>
              <a:gd name="connsiteX40" fmla="*/ 1750742 w 2040673"/>
              <a:gd name="connsiteY40" fmla="*/ 345688 h 1828800"/>
              <a:gd name="connsiteX41" fmla="*/ 1728439 w 2040673"/>
              <a:gd name="connsiteY41" fmla="*/ 301083 h 1828800"/>
              <a:gd name="connsiteX42" fmla="*/ 1650381 w 2040673"/>
              <a:gd name="connsiteY42" fmla="*/ 234176 h 1828800"/>
              <a:gd name="connsiteX43" fmla="*/ 1628078 w 2040673"/>
              <a:gd name="connsiteY43" fmla="*/ 200722 h 1828800"/>
              <a:gd name="connsiteX44" fmla="*/ 1594625 w 2040673"/>
              <a:gd name="connsiteY44" fmla="*/ 178420 h 1828800"/>
              <a:gd name="connsiteX45" fmla="*/ 1516566 w 2040673"/>
              <a:gd name="connsiteY45" fmla="*/ 122664 h 1828800"/>
              <a:gd name="connsiteX46" fmla="*/ 1427356 w 2040673"/>
              <a:gd name="connsiteY46" fmla="*/ 66908 h 1828800"/>
              <a:gd name="connsiteX47" fmla="*/ 1326995 w 2040673"/>
              <a:gd name="connsiteY47" fmla="*/ 44605 h 1828800"/>
              <a:gd name="connsiteX48" fmla="*/ 1282390 w 2040673"/>
              <a:gd name="connsiteY48" fmla="*/ 22303 h 1828800"/>
              <a:gd name="connsiteX49" fmla="*/ 1182029 w 2040673"/>
              <a:gd name="connsiteY49" fmla="*/ 11152 h 1828800"/>
              <a:gd name="connsiteX50" fmla="*/ 880947 w 2040673"/>
              <a:gd name="connsiteY50" fmla="*/ 0 h 1828800"/>
              <a:gd name="connsiteX51" fmla="*/ 646771 w 2040673"/>
              <a:gd name="connsiteY51" fmla="*/ 33454 h 1828800"/>
              <a:gd name="connsiteX52" fmla="*/ 602166 w 2040673"/>
              <a:gd name="connsiteY52" fmla="*/ 44605 h 1828800"/>
              <a:gd name="connsiteX53" fmla="*/ 535259 w 2040673"/>
              <a:gd name="connsiteY53" fmla="*/ 66908 h 1828800"/>
              <a:gd name="connsiteX54" fmla="*/ 501805 w 2040673"/>
              <a:gd name="connsiteY54" fmla="*/ 100361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40673" h="1828800">
                <a:moveTo>
                  <a:pt x="379142" y="200722"/>
                </a:moveTo>
                <a:cubicBezTo>
                  <a:pt x="356666" y="206341"/>
                  <a:pt x="263845" y="229019"/>
                  <a:pt x="256478" y="234176"/>
                </a:cubicBezTo>
                <a:cubicBezTo>
                  <a:pt x="243094" y="243545"/>
                  <a:pt x="194871" y="348511"/>
                  <a:pt x="189571" y="356839"/>
                </a:cubicBezTo>
                <a:cubicBezTo>
                  <a:pt x="176793" y="376919"/>
                  <a:pt x="158615" y="393097"/>
                  <a:pt x="144966" y="412595"/>
                </a:cubicBezTo>
                <a:cubicBezTo>
                  <a:pt x="132537" y="430351"/>
                  <a:pt x="123535" y="450318"/>
                  <a:pt x="111512" y="468352"/>
                </a:cubicBezTo>
                <a:cubicBezTo>
                  <a:pt x="53607" y="555210"/>
                  <a:pt x="99320" y="470434"/>
                  <a:pt x="55756" y="557561"/>
                </a:cubicBezTo>
                <a:cubicBezTo>
                  <a:pt x="25575" y="708470"/>
                  <a:pt x="68771" y="484112"/>
                  <a:pt x="33454" y="713678"/>
                </a:cubicBezTo>
                <a:cubicBezTo>
                  <a:pt x="31124" y="728826"/>
                  <a:pt x="24966" y="743190"/>
                  <a:pt x="22303" y="758283"/>
                </a:cubicBezTo>
                <a:cubicBezTo>
                  <a:pt x="13806" y="806430"/>
                  <a:pt x="7434" y="854927"/>
                  <a:pt x="0" y="903249"/>
                </a:cubicBezTo>
                <a:cubicBezTo>
                  <a:pt x="11151" y="973873"/>
                  <a:pt x="16113" y="1045758"/>
                  <a:pt x="33454" y="1115122"/>
                </a:cubicBezTo>
                <a:cubicBezTo>
                  <a:pt x="57200" y="1210104"/>
                  <a:pt x="92601" y="1226146"/>
                  <a:pt x="144966" y="1304693"/>
                </a:cubicBezTo>
                <a:cubicBezTo>
                  <a:pt x="161589" y="1329628"/>
                  <a:pt x="177013" y="1355542"/>
                  <a:pt x="189571" y="1382752"/>
                </a:cubicBezTo>
                <a:cubicBezTo>
                  <a:pt x="199422" y="1404097"/>
                  <a:pt x="200209" y="1429248"/>
                  <a:pt x="211873" y="1449659"/>
                </a:cubicBezTo>
                <a:cubicBezTo>
                  <a:pt x="263128" y="1539354"/>
                  <a:pt x="256995" y="1527976"/>
                  <a:pt x="323386" y="1561171"/>
                </a:cubicBezTo>
                <a:cubicBezTo>
                  <a:pt x="338254" y="1576039"/>
                  <a:pt x="352361" y="1591710"/>
                  <a:pt x="367990" y="1605776"/>
                </a:cubicBezTo>
                <a:cubicBezTo>
                  <a:pt x="389569" y="1625197"/>
                  <a:pt x="415611" y="1639834"/>
                  <a:pt x="434898" y="1661532"/>
                </a:cubicBezTo>
                <a:cubicBezTo>
                  <a:pt x="445942" y="1673956"/>
                  <a:pt x="445446" y="1694383"/>
                  <a:pt x="457200" y="1706137"/>
                </a:cubicBezTo>
                <a:cubicBezTo>
                  <a:pt x="468954" y="1717891"/>
                  <a:pt x="487709" y="1719629"/>
                  <a:pt x="501805" y="1728439"/>
                </a:cubicBezTo>
                <a:cubicBezTo>
                  <a:pt x="561458" y="1765722"/>
                  <a:pt x="528221" y="1759077"/>
                  <a:pt x="591015" y="1784195"/>
                </a:cubicBezTo>
                <a:cubicBezTo>
                  <a:pt x="615266" y="1793896"/>
                  <a:pt x="672402" y="1812172"/>
                  <a:pt x="702527" y="1817649"/>
                </a:cubicBezTo>
                <a:cubicBezTo>
                  <a:pt x="728387" y="1822351"/>
                  <a:pt x="754566" y="1825083"/>
                  <a:pt x="780586" y="1828800"/>
                </a:cubicBezTo>
                <a:cubicBezTo>
                  <a:pt x="869796" y="1825083"/>
                  <a:pt x="960226" y="1832819"/>
                  <a:pt x="1048215" y="1817649"/>
                </a:cubicBezTo>
                <a:cubicBezTo>
                  <a:pt x="1071670" y="1813605"/>
                  <a:pt x="1082970" y="1784244"/>
                  <a:pt x="1103971" y="1773044"/>
                </a:cubicBezTo>
                <a:cubicBezTo>
                  <a:pt x="1139295" y="1754204"/>
                  <a:pt x="1179675" y="1746343"/>
                  <a:pt x="1215483" y="1728439"/>
                </a:cubicBezTo>
                <a:cubicBezTo>
                  <a:pt x="1269562" y="1701399"/>
                  <a:pt x="1359245" y="1653471"/>
                  <a:pt x="1416205" y="1639230"/>
                </a:cubicBezTo>
                <a:lnTo>
                  <a:pt x="1460810" y="1628078"/>
                </a:lnTo>
                <a:cubicBezTo>
                  <a:pt x="1479576" y="1615568"/>
                  <a:pt x="1517651" y="1588188"/>
                  <a:pt x="1538868" y="1583473"/>
                </a:cubicBezTo>
                <a:cubicBezTo>
                  <a:pt x="1590184" y="1572069"/>
                  <a:pt x="1643439" y="1571480"/>
                  <a:pt x="1694986" y="1561171"/>
                </a:cubicBezTo>
                <a:lnTo>
                  <a:pt x="1806498" y="1538869"/>
                </a:lnTo>
                <a:cubicBezTo>
                  <a:pt x="1821366" y="1527718"/>
                  <a:pt x="1837212" y="1517763"/>
                  <a:pt x="1851103" y="1505415"/>
                </a:cubicBezTo>
                <a:cubicBezTo>
                  <a:pt x="1870748" y="1487953"/>
                  <a:pt x="1906859" y="1449659"/>
                  <a:pt x="1906859" y="1449659"/>
                </a:cubicBezTo>
                <a:cubicBezTo>
                  <a:pt x="1914293" y="1431074"/>
                  <a:pt x="1924660" y="1413407"/>
                  <a:pt x="1929161" y="1393903"/>
                </a:cubicBezTo>
                <a:cubicBezTo>
                  <a:pt x="1935899" y="1364702"/>
                  <a:pt x="1931701" y="1333397"/>
                  <a:pt x="1940312" y="1304693"/>
                </a:cubicBezTo>
                <a:cubicBezTo>
                  <a:pt x="1954197" y="1258409"/>
                  <a:pt x="1982793" y="1217341"/>
                  <a:pt x="1996068" y="1170878"/>
                </a:cubicBezTo>
                <a:cubicBezTo>
                  <a:pt x="2003502" y="1144859"/>
                  <a:pt x="2011808" y="1119073"/>
                  <a:pt x="2018371" y="1092820"/>
                </a:cubicBezTo>
                <a:cubicBezTo>
                  <a:pt x="2022968" y="1074433"/>
                  <a:pt x="2025411" y="1055566"/>
                  <a:pt x="2029522" y="1037064"/>
                </a:cubicBezTo>
                <a:cubicBezTo>
                  <a:pt x="2032847" y="1022103"/>
                  <a:pt x="2036956" y="1007327"/>
                  <a:pt x="2040673" y="992459"/>
                </a:cubicBezTo>
                <a:cubicBezTo>
                  <a:pt x="2033239" y="892098"/>
                  <a:pt x="2040795" y="789482"/>
                  <a:pt x="2018371" y="691376"/>
                </a:cubicBezTo>
                <a:cubicBezTo>
                  <a:pt x="2007565" y="644101"/>
                  <a:pt x="1900354" y="557794"/>
                  <a:pt x="1873405" y="524108"/>
                </a:cubicBezTo>
                <a:cubicBezTo>
                  <a:pt x="1800386" y="432835"/>
                  <a:pt x="1854590" y="505693"/>
                  <a:pt x="1795347" y="412595"/>
                </a:cubicBezTo>
                <a:cubicBezTo>
                  <a:pt x="1780957" y="389981"/>
                  <a:pt x="1764533" y="368672"/>
                  <a:pt x="1750742" y="345688"/>
                </a:cubicBezTo>
                <a:cubicBezTo>
                  <a:pt x="1742189" y="331434"/>
                  <a:pt x="1738101" y="314610"/>
                  <a:pt x="1728439" y="301083"/>
                </a:cubicBezTo>
                <a:cubicBezTo>
                  <a:pt x="1698094" y="258600"/>
                  <a:pt x="1688451" y="272246"/>
                  <a:pt x="1650381" y="234176"/>
                </a:cubicBezTo>
                <a:cubicBezTo>
                  <a:pt x="1640904" y="224699"/>
                  <a:pt x="1637555" y="210199"/>
                  <a:pt x="1628078" y="200722"/>
                </a:cubicBezTo>
                <a:cubicBezTo>
                  <a:pt x="1618601" y="191245"/>
                  <a:pt x="1604921" y="187000"/>
                  <a:pt x="1594625" y="178420"/>
                </a:cubicBezTo>
                <a:cubicBezTo>
                  <a:pt x="1479831" y="82758"/>
                  <a:pt x="1648625" y="205201"/>
                  <a:pt x="1516566" y="122664"/>
                </a:cubicBezTo>
                <a:cubicBezTo>
                  <a:pt x="1472960" y="95410"/>
                  <a:pt x="1475797" y="83055"/>
                  <a:pt x="1427356" y="66908"/>
                </a:cubicBezTo>
                <a:cubicBezTo>
                  <a:pt x="1363785" y="45718"/>
                  <a:pt x="1384155" y="66039"/>
                  <a:pt x="1326995" y="44605"/>
                </a:cubicBezTo>
                <a:cubicBezTo>
                  <a:pt x="1311430" y="38768"/>
                  <a:pt x="1298588" y="26041"/>
                  <a:pt x="1282390" y="22303"/>
                </a:cubicBezTo>
                <a:cubicBezTo>
                  <a:pt x="1249592" y="14734"/>
                  <a:pt x="1215637" y="13019"/>
                  <a:pt x="1182029" y="11152"/>
                </a:cubicBezTo>
                <a:cubicBezTo>
                  <a:pt x="1081754" y="5581"/>
                  <a:pt x="981308" y="3717"/>
                  <a:pt x="880947" y="0"/>
                </a:cubicBezTo>
                <a:cubicBezTo>
                  <a:pt x="560646" y="21355"/>
                  <a:pt x="821203" y="-10153"/>
                  <a:pt x="646771" y="33454"/>
                </a:cubicBezTo>
                <a:cubicBezTo>
                  <a:pt x="631903" y="37171"/>
                  <a:pt x="616846" y="40201"/>
                  <a:pt x="602166" y="44605"/>
                </a:cubicBezTo>
                <a:cubicBezTo>
                  <a:pt x="579649" y="51360"/>
                  <a:pt x="535259" y="66908"/>
                  <a:pt x="535259" y="66908"/>
                </a:cubicBezTo>
                <a:lnTo>
                  <a:pt x="501805" y="100361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30312" y="2941637"/>
            <a:ext cx="1252654" cy="4358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Tank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>
            <a:off x="3792511" y="1960165"/>
            <a:ext cx="2803161" cy="543192"/>
          </a:xfrm>
          <a:custGeom>
            <a:avLst/>
            <a:gdLst>
              <a:gd name="connsiteX0" fmla="*/ 0 w 2803161"/>
              <a:gd name="connsiteY0" fmla="*/ 543192 h 543192"/>
              <a:gd name="connsiteX1" fmla="*/ 119922 w 2803161"/>
              <a:gd name="connsiteY1" fmla="*/ 453251 h 543192"/>
              <a:gd name="connsiteX2" fmla="*/ 209863 w 2803161"/>
              <a:gd name="connsiteY2" fmla="*/ 393291 h 543192"/>
              <a:gd name="connsiteX3" fmla="*/ 239843 w 2803161"/>
              <a:gd name="connsiteY3" fmla="*/ 363310 h 543192"/>
              <a:gd name="connsiteX4" fmla="*/ 344774 w 2803161"/>
              <a:gd name="connsiteY4" fmla="*/ 318340 h 543192"/>
              <a:gd name="connsiteX5" fmla="*/ 389745 w 2803161"/>
              <a:gd name="connsiteY5" fmla="*/ 288360 h 543192"/>
              <a:gd name="connsiteX6" fmla="*/ 629587 w 2803161"/>
              <a:gd name="connsiteY6" fmla="*/ 198419 h 543192"/>
              <a:gd name="connsiteX7" fmla="*/ 674558 w 2803161"/>
              <a:gd name="connsiteY7" fmla="*/ 183428 h 543192"/>
              <a:gd name="connsiteX8" fmla="*/ 749509 w 2803161"/>
              <a:gd name="connsiteY8" fmla="*/ 168438 h 543192"/>
              <a:gd name="connsiteX9" fmla="*/ 884420 w 2803161"/>
              <a:gd name="connsiteY9" fmla="*/ 123468 h 543192"/>
              <a:gd name="connsiteX10" fmla="*/ 929391 w 2803161"/>
              <a:gd name="connsiteY10" fmla="*/ 108478 h 543192"/>
              <a:gd name="connsiteX11" fmla="*/ 1244184 w 2803161"/>
              <a:gd name="connsiteY11" fmla="*/ 78497 h 543192"/>
              <a:gd name="connsiteX12" fmla="*/ 2173574 w 2803161"/>
              <a:gd name="connsiteY12" fmla="*/ 93487 h 543192"/>
              <a:gd name="connsiteX13" fmla="*/ 2308486 w 2803161"/>
              <a:gd name="connsiteY13" fmla="*/ 123468 h 543192"/>
              <a:gd name="connsiteX14" fmla="*/ 2413417 w 2803161"/>
              <a:gd name="connsiteY14" fmla="*/ 138458 h 543192"/>
              <a:gd name="connsiteX15" fmla="*/ 2458387 w 2803161"/>
              <a:gd name="connsiteY15" fmla="*/ 153448 h 543192"/>
              <a:gd name="connsiteX16" fmla="*/ 2518348 w 2803161"/>
              <a:gd name="connsiteY16" fmla="*/ 168438 h 543192"/>
              <a:gd name="connsiteX17" fmla="*/ 2548328 w 2803161"/>
              <a:gd name="connsiteY17" fmla="*/ 198419 h 543192"/>
              <a:gd name="connsiteX18" fmla="*/ 2593299 w 2803161"/>
              <a:gd name="connsiteY18" fmla="*/ 213409 h 543192"/>
              <a:gd name="connsiteX19" fmla="*/ 2653259 w 2803161"/>
              <a:gd name="connsiteY19" fmla="*/ 258379 h 543192"/>
              <a:gd name="connsiteX20" fmla="*/ 2698230 w 2803161"/>
              <a:gd name="connsiteY20" fmla="*/ 273369 h 543192"/>
              <a:gd name="connsiteX21" fmla="*/ 2773181 w 2803161"/>
              <a:gd name="connsiteY21" fmla="*/ 318340 h 543192"/>
              <a:gd name="connsiteX22" fmla="*/ 2788171 w 2803161"/>
              <a:gd name="connsiteY22" fmla="*/ 273369 h 543192"/>
              <a:gd name="connsiteX23" fmla="*/ 2743200 w 2803161"/>
              <a:gd name="connsiteY23" fmla="*/ 108478 h 543192"/>
              <a:gd name="connsiteX24" fmla="*/ 2728210 w 2803161"/>
              <a:gd name="connsiteY24" fmla="*/ 63507 h 543192"/>
              <a:gd name="connsiteX25" fmla="*/ 2713220 w 2803161"/>
              <a:gd name="connsiteY25" fmla="*/ 3546 h 543192"/>
              <a:gd name="connsiteX26" fmla="*/ 2743200 w 2803161"/>
              <a:gd name="connsiteY26" fmla="*/ 93487 h 543192"/>
              <a:gd name="connsiteX27" fmla="*/ 2773181 w 2803161"/>
              <a:gd name="connsiteY27" fmla="*/ 183428 h 543192"/>
              <a:gd name="connsiteX28" fmla="*/ 2788171 w 2803161"/>
              <a:gd name="connsiteY28" fmla="*/ 228399 h 543192"/>
              <a:gd name="connsiteX29" fmla="*/ 2803161 w 2803161"/>
              <a:gd name="connsiteY29" fmla="*/ 273369 h 543192"/>
              <a:gd name="connsiteX30" fmla="*/ 2788171 w 2803161"/>
              <a:gd name="connsiteY30" fmla="*/ 378301 h 543192"/>
              <a:gd name="connsiteX31" fmla="*/ 2698230 w 2803161"/>
              <a:gd name="connsiteY31" fmla="*/ 438261 h 543192"/>
              <a:gd name="connsiteX32" fmla="*/ 2668250 w 2803161"/>
              <a:gd name="connsiteY32" fmla="*/ 468242 h 543192"/>
              <a:gd name="connsiteX33" fmla="*/ 2623279 w 2803161"/>
              <a:gd name="connsiteY33" fmla="*/ 498222 h 543192"/>
              <a:gd name="connsiteX34" fmla="*/ 2578309 w 2803161"/>
              <a:gd name="connsiteY34" fmla="*/ 513212 h 54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803161" h="543192">
                <a:moveTo>
                  <a:pt x="0" y="543192"/>
                </a:moveTo>
                <a:cubicBezTo>
                  <a:pt x="39974" y="513212"/>
                  <a:pt x="78346" y="480968"/>
                  <a:pt x="119922" y="453251"/>
                </a:cubicBezTo>
                <a:cubicBezTo>
                  <a:pt x="149902" y="433264"/>
                  <a:pt x="184385" y="418770"/>
                  <a:pt x="209863" y="393291"/>
                </a:cubicBezTo>
                <a:cubicBezTo>
                  <a:pt x="219856" y="383297"/>
                  <a:pt x="228084" y="371150"/>
                  <a:pt x="239843" y="363310"/>
                </a:cubicBezTo>
                <a:cubicBezTo>
                  <a:pt x="333412" y="300930"/>
                  <a:pt x="264834" y="358310"/>
                  <a:pt x="344774" y="318340"/>
                </a:cubicBezTo>
                <a:cubicBezTo>
                  <a:pt x="360888" y="310283"/>
                  <a:pt x="373387" y="295910"/>
                  <a:pt x="389745" y="288360"/>
                </a:cubicBezTo>
                <a:cubicBezTo>
                  <a:pt x="482966" y="245335"/>
                  <a:pt x="539105" y="228580"/>
                  <a:pt x="629587" y="198419"/>
                </a:cubicBezTo>
                <a:cubicBezTo>
                  <a:pt x="644577" y="193422"/>
                  <a:pt x="659064" y="186527"/>
                  <a:pt x="674558" y="183428"/>
                </a:cubicBezTo>
                <a:lnTo>
                  <a:pt x="749509" y="168438"/>
                </a:lnTo>
                <a:cubicBezTo>
                  <a:pt x="849247" y="118569"/>
                  <a:pt x="768185" y="152526"/>
                  <a:pt x="884420" y="123468"/>
                </a:cubicBezTo>
                <a:cubicBezTo>
                  <a:pt x="899749" y="119636"/>
                  <a:pt x="913712" y="110438"/>
                  <a:pt x="929391" y="108478"/>
                </a:cubicBezTo>
                <a:cubicBezTo>
                  <a:pt x="1033983" y="95404"/>
                  <a:pt x="1244184" y="78497"/>
                  <a:pt x="1244184" y="78497"/>
                </a:cubicBezTo>
                <a:lnTo>
                  <a:pt x="2173574" y="93487"/>
                </a:lnTo>
                <a:cubicBezTo>
                  <a:pt x="2305148" y="97357"/>
                  <a:pt x="2221140" y="105999"/>
                  <a:pt x="2308486" y="123468"/>
                </a:cubicBezTo>
                <a:cubicBezTo>
                  <a:pt x="2343132" y="130397"/>
                  <a:pt x="2378440" y="133461"/>
                  <a:pt x="2413417" y="138458"/>
                </a:cubicBezTo>
                <a:cubicBezTo>
                  <a:pt x="2428407" y="143455"/>
                  <a:pt x="2443194" y="149107"/>
                  <a:pt x="2458387" y="153448"/>
                </a:cubicBezTo>
                <a:cubicBezTo>
                  <a:pt x="2478196" y="159108"/>
                  <a:pt x="2499921" y="159224"/>
                  <a:pt x="2518348" y="168438"/>
                </a:cubicBezTo>
                <a:cubicBezTo>
                  <a:pt x="2530989" y="174759"/>
                  <a:pt x="2536209" y="191148"/>
                  <a:pt x="2548328" y="198419"/>
                </a:cubicBezTo>
                <a:cubicBezTo>
                  <a:pt x="2561877" y="206549"/>
                  <a:pt x="2578309" y="208412"/>
                  <a:pt x="2593299" y="213409"/>
                </a:cubicBezTo>
                <a:cubicBezTo>
                  <a:pt x="2613286" y="228399"/>
                  <a:pt x="2631567" y="245984"/>
                  <a:pt x="2653259" y="258379"/>
                </a:cubicBezTo>
                <a:cubicBezTo>
                  <a:pt x="2666978" y="266219"/>
                  <a:pt x="2684681" y="265239"/>
                  <a:pt x="2698230" y="273369"/>
                </a:cubicBezTo>
                <a:cubicBezTo>
                  <a:pt x="2801114" y="335100"/>
                  <a:pt x="2645785" y="275876"/>
                  <a:pt x="2773181" y="318340"/>
                </a:cubicBezTo>
                <a:cubicBezTo>
                  <a:pt x="2778178" y="303350"/>
                  <a:pt x="2788171" y="289170"/>
                  <a:pt x="2788171" y="273369"/>
                </a:cubicBezTo>
                <a:cubicBezTo>
                  <a:pt x="2788171" y="230992"/>
                  <a:pt x="2754958" y="143751"/>
                  <a:pt x="2743200" y="108478"/>
                </a:cubicBezTo>
                <a:cubicBezTo>
                  <a:pt x="2738203" y="93488"/>
                  <a:pt x="2732042" y="78836"/>
                  <a:pt x="2728210" y="63507"/>
                </a:cubicBezTo>
                <a:cubicBezTo>
                  <a:pt x="2723213" y="43520"/>
                  <a:pt x="2704006" y="-14881"/>
                  <a:pt x="2713220" y="3546"/>
                </a:cubicBezTo>
                <a:cubicBezTo>
                  <a:pt x="2727353" y="31812"/>
                  <a:pt x="2733207" y="63507"/>
                  <a:pt x="2743200" y="93487"/>
                </a:cubicBezTo>
                <a:lnTo>
                  <a:pt x="2773181" y="183428"/>
                </a:lnTo>
                <a:lnTo>
                  <a:pt x="2788171" y="228399"/>
                </a:lnTo>
                <a:lnTo>
                  <a:pt x="2803161" y="273369"/>
                </a:lnTo>
                <a:cubicBezTo>
                  <a:pt x="2798164" y="308346"/>
                  <a:pt x="2807140" y="348492"/>
                  <a:pt x="2788171" y="378301"/>
                </a:cubicBezTo>
                <a:cubicBezTo>
                  <a:pt x="2768826" y="408700"/>
                  <a:pt x="2723708" y="412782"/>
                  <a:pt x="2698230" y="438261"/>
                </a:cubicBezTo>
                <a:cubicBezTo>
                  <a:pt x="2688237" y="448255"/>
                  <a:pt x="2679286" y="459413"/>
                  <a:pt x="2668250" y="468242"/>
                </a:cubicBezTo>
                <a:cubicBezTo>
                  <a:pt x="2654182" y="479497"/>
                  <a:pt x="2639393" y="490165"/>
                  <a:pt x="2623279" y="498222"/>
                </a:cubicBezTo>
                <a:cubicBezTo>
                  <a:pt x="2609146" y="505288"/>
                  <a:pt x="2578309" y="513212"/>
                  <a:pt x="2578309" y="51321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912433" y="3822492"/>
            <a:ext cx="2758190" cy="509665"/>
          </a:xfrm>
          <a:custGeom>
            <a:avLst/>
            <a:gdLst>
              <a:gd name="connsiteX0" fmla="*/ 0 w 2758190"/>
              <a:gd name="connsiteY0" fmla="*/ 59960 h 509665"/>
              <a:gd name="connsiteX1" fmla="*/ 74951 w 2758190"/>
              <a:gd name="connsiteY1" fmla="*/ 164892 h 509665"/>
              <a:gd name="connsiteX2" fmla="*/ 164892 w 2758190"/>
              <a:gd name="connsiteY2" fmla="*/ 194872 h 509665"/>
              <a:gd name="connsiteX3" fmla="*/ 254833 w 2758190"/>
              <a:gd name="connsiteY3" fmla="*/ 224852 h 509665"/>
              <a:gd name="connsiteX4" fmla="*/ 314793 w 2758190"/>
              <a:gd name="connsiteY4" fmla="*/ 239842 h 509665"/>
              <a:gd name="connsiteX5" fmla="*/ 899410 w 2758190"/>
              <a:gd name="connsiteY5" fmla="*/ 374754 h 509665"/>
              <a:gd name="connsiteX6" fmla="*/ 1603947 w 2758190"/>
              <a:gd name="connsiteY6" fmla="*/ 404734 h 509665"/>
              <a:gd name="connsiteX7" fmla="*/ 1933731 w 2758190"/>
              <a:gd name="connsiteY7" fmla="*/ 434715 h 509665"/>
              <a:gd name="connsiteX8" fmla="*/ 2218544 w 2758190"/>
              <a:gd name="connsiteY8" fmla="*/ 419724 h 509665"/>
              <a:gd name="connsiteX9" fmla="*/ 2278505 w 2758190"/>
              <a:gd name="connsiteY9" fmla="*/ 404734 h 509665"/>
              <a:gd name="connsiteX10" fmla="*/ 2353456 w 2758190"/>
              <a:gd name="connsiteY10" fmla="*/ 389744 h 509665"/>
              <a:gd name="connsiteX11" fmla="*/ 2458387 w 2758190"/>
              <a:gd name="connsiteY11" fmla="*/ 344774 h 509665"/>
              <a:gd name="connsiteX12" fmla="*/ 2548328 w 2758190"/>
              <a:gd name="connsiteY12" fmla="*/ 269823 h 509665"/>
              <a:gd name="connsiteX13" fmla="*/ 2638269 w 2758190"/>
              <a:gd name="connsiteY13" fmla="*/ 209862 h 509665"/>
              <a:gd name="connsiteX14" fmla="*/ 2683239 w 2758190"/>
              <a:gd name="connsiteY14" fmla="*/ 179882 h 509665"/>
              <a:gd name="connsiteX15" fmla="*/ 2743200 w 2758190"/>
              <a:gd name="connsiteY15" fmla="*/ 119921 h 509665"/>
              <a:gd name="connsiteX16" fmla="*/ 2653259 w 2758190"/>
              <a:gd name="connsiteY16" fmla="*/ 74951 h 509665"/>
              <a:gd name="connsiteX17" fmla="*/ 2608288 w 2758190"/>
              <a:gd name="connsiteY17" fmla="*/ 44970 h 509665"/>
              <a:gd name="connsiteX18" fmla="*/ 2563318 w 2758190"/>
              <a:gd name="connsiteY18" fmla="*/ 29980 h 509665"/>
              <a:gd name="connsiteX19" fmla="*/ 2518347 w 2758190"/>
              <a:gd name="connsiteY19" fmla="*/ 0 h 509665"/>
              <a:gd name="connsiteX20" fmla="*/ 2608288 w 2758190"/>
              <a:gd name="connsiteY20" fmla="*/ 29980 h 509665"/>
              <a:gd name="connsiteX21" fmla="*/ 2653259 w 2758190"/>
              <a:gd name="connsiteY21" fmla="*/ 44970 h 509665"/>
              <a:gd name="connsiteX22" fmla="*/ 2683239 w 2758190"/>
              <a:gd name="connsiteY22" fmla="*/ 74951 h 509665"/>
              <a:gd name="connsiteX23" fmla="*/ 2728210 w 2758190"/>
              <a:gd name="connsiteY23" fmla="*/ 104931 h 509665"/>
              <a:gd name="connsiteX24" fmla="*/ 2758190 w 2758190"/>
              <a:gd name="connsiteY24" fmla="*/ 149901 h 509665"/>
              <a:gd name="connsiteX25" fmla="*/ 2713219 w 2758190"/>
              <a:gd name="connsiteY25" fmla="*/ 329783 h 509665"/>
              <a:gd name="connsiteX26" fmla="*/ 2698229 w 2758190"/>
              <a:gd name="connsiteY26" fmla="*/ 389744 h 509665"/>
              <a:gd name="connsiteX27" fmla="*/ 2668249 w 2758190"/>
              <a:gd name="connsiteY27" fmla="*/ 509665 h 509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758190" h="509665">
                <a:moveTo>
                  <a:pt x="0" y="59960"/>
                </a:moveTo>
                <a:cubicBezTo>
                  <a:pt x="19751" y="99462"/>
                  <a:pt x="32878" y="141518"/>
                  <a:pt x="74951" y="164892"/>
                </a:cubicBezTo>
                <a:cubicBezTo>
                  <a:pt x="102576" y="180239"/>
                  <a:pt x="134912" y="184879"/>
                  <a:pt x="164892" y="194872"/>
                </a:cubicBezTo>
                <a:lnTo>
                  <a:pt x="254833" y="224852"/>
                </a:lnTo>
                <a:lnTo>
                  <a:pt x="314793" y="239842"/>
                </a:lnTo>
                <a:cubicBezTo>
                  <a:pt x="518437" y="341666"/>
                  <a:pt x="479233" y="328637"/>
                  <a:pt x="899410" y="374754"/>
                </a:cubicBezTo>
                <a:cubicBezTo>
                  <a:pt x="1133065" y="400399"/>
                  <a:pt x="1369182" y="392996"/>
                  <a:pt x="1603947" y="404734"/>
                </a:cubicBezTo>
                <a:cubicBezTo>
                  <a:pt x="1738217" y="411447"/>
                  <a:pt x="1807490" y="420688"/>
                  <a:pt x="1933731" y="434715"/>
                </a:cubicBezTo>
                <a:cubicBezTo>
                  <a:pt x="2028669" y="429718"/>
                  <a:pt x="2123832" y="427960"/>
                  <a:pt x="2218544" y="419724"/>
                </a:cubicBezTo>
                <a:cubicBezTo>
                  <a:pt x="2239069" y="417939"/>
                  <a:pt x="2258393" y="409203"/>
                  <a:pt x="2278505" y="404734"/>
                </a:cubicBezTo>
                <a:cubicBezTo>
                  <a:pt x="2303377" y="399207"/>
                  <a:pt x="2328472" y="394741"/>
                  <a:pt x="2353456" y="389744"/>
                </a:cubicBezTo>
                <a:cubicBezTo>
                  <a:pt x="2466360" y="314475"/>
                  <a:pt x="2322865" y="402856"/>
                  <a:pt x="2458387" y="344774"/>
                </a:cubicBezTo>
                <a:cubicBezTo>
                  <a:pt x="2509512" y="322863"/>
                  <a:pt x="2504130" y="304199"/>
                  <a:pt x="2548328" y="269823"/>
                </a:cubicBezTo>
                <a:cubicBezTo>
                  <a:pt x="2576770" y="247702"/>
                  <a:pt x="2608289" y="229849"/>
                  <a:pt x="2638269" y="209862"/>
                </a:cubicBezTo>
                <a:cubicBezTo>
                  <a:pt x="2653259" y="199869"/>
                  <a:pt x="2670500" y="192621"/>
                  <a:pt x="2683239" y="179882"/>
                </a:cubicBezTo>
                <a:lnTo>
                  <a:pt x="2743200" y="119921"/>
                </a:lnTo>
                <a:cubicBezTo>
                  <a:pt x="2614309" y="33995"/>
                  <a:pt x="2777392" y="137018"/>
                  <a:pt x="2653259" y="74951"/>
                </a:cubicBezTo>
                <a:cubicBezTo>
                  <a:pt x="2637145" y="66894"/>
                  <a:pt x="2624402" y="53027"/>
                  <a:pt x="2608288" y="44970"/>
                </a:cubicBezTo>
                <a:cubicBezTo>
                  <a:pt x="2594155" y="37904"/>
                  <a:pt x="2577451" y="37046"/>
                  <a:pt x="2563318" y="29980"/>
                </a:cubicBezTo>
                <a:cubicBezTo>
                  <a:pt x="2547204" y="21923"/>
                  <a:pt x="2500331" y="0"/>
                  <a:pt x="2518347" y="0"/>
                </a:cubicBezTo>
                <a:cubicBezTo>
                  <a:pt x="2549949" y="0"/>
                  <a:pt x="2578308" y="19987"/>
                  <a:pt x="2608288" y="29980"/>
                </a:cubicBezTo>
                <a:lnTo>
                  <a:pt x="2653259" y="44970"/>
                </a:lnTo>
                <a:cubicBezTo>
                  <a:pt x="2663252" y="54964"/>
                  <a:pt x="2672203" y="66122"/>
                  <a:pt x="2683239" y="74951"/>
                </a:cubicBezTo>
                <a:cubicBezTo>
                  <a:pt x="2697307" y="86206"/>
                  <a:pt x="2715471" y="92192"/>
                  <a:pt x="2728210" y="104931"/>
                </a:cubicBezTo>
                <a:cubicBezTo>
                  <a:pt x="2740949" y="117670"/>
                  <a:pt x="2748197" y="134911"/>
                  <a:pt x="2758190" y="149901"/>
                </a:cubicBezTo>
                <a:lnTo>
                  <a:pt x="2713219" y="329783"/>
                </a:lnTo>
                <a:cubicBezTo>
                  <a:pt x="2708222" y="349770"/>
                  <a:pt x="2704744" y="370199"/>
                  <a:pt x="2698229" y="389744"/>
                </a:cubicBezTo>
                <a:cubicBezTo>
                  <a:pt x="2665089" y="489166"/>
                  <a:pt x="2668249" y="448083"/>
                  <a:pt x="2668249" y="50966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73512" y="1493837"/>
            <a:ext cx="184377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heartbeat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30712" y="4465637"/>
            <a:ext cx="1659429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getImage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48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4512" y="1493837"/>
            <a:ext cx="9072563" cy="4989036"/>
          </a:xfrm>
        </p:spPr>
        <p:txBody>
          <a:bodyPr>
            <a:normAutofit fontScale="85000" lnSpcReduction="10000"/>
          </a:bodyPr>
          <a:lstStyle/>
          <a:p>
            <a:pPr marL="817563" lvl="1" indent="-803275" algn="ctr" eaLnBrk="1" hangingPunct="1">
              <a:buFontTx/>
              <a:buNone/>
              <a:defRPr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isLeftImgShown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lvl="1" eaLnBrk="1" hangingPunct="1">
              <a:buFontTx/>
              <a:buNone/>
              <a:defRPr/>
            </a:pPr>
            <a:endParaRPr lang="en-US" dirty="0" smtClean="0">
              <a:latin typeface="Consolas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b="1" dirty="0" smtClean="0"/>
              <a:t>encapsulation</a:t>
            </a:r>
            <a:r>
              <a:rPr lang="en-US" dirty="0" smtClean="0"/>
              <a:t>: Hiding implementation details of an </a:t>
            </a:r>
            <a:br>
              <a:rPr lang="en-US" dirty="0" smtClean="0"/>
            </a:br>
            <a:r>
              <a:rPr lang="en-US" dirty="0" smtClean="0"/>
              <a:t>object from its clients.</a:t>
            </a:r>
          </a:p>
          <a:p>
            <a:pPr lvl="1" eaLnBrk="1" hangingPunct="1">
              <a:lnSpc>
                <a:spcPct val="40000"/>
              </a:lnSpc>
              <a:defRPr/>
            </a:pPr>
            <a:endParaRPr lang="en-US" dirty="0" smtClean="0"/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 smtClean="0"/>
              <a:t>Encapsulation provides </a:t>
            </a:r>
            <a:r>
              <a:rPr lang="en-US" i="1" dirty="0" smtClean="0"/>
              <a:t>abstraction</a:t>
            </a:r>
            <a:r>
              <a:rPr lang="en-US" dirty="0" smtClean="0"/>
              <a:t>.</a:t>
            </a:r>
          </a:p>
          <a:p>
            <a:pPr lvl="2" eaLnBrk="1" hangingPunct="1">
              <a:lnSpc>
                <a:spcPct val="110000"/>
              </a:lnSpc>
              <a:defRPr/>
            </a:pPr>
            <a:r>
              <a:rPr lang="en-US" dirty="0" smtClean="0"/>
              <a:t>separates external view (behavior) from internal view (state)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 smtClean="0"/>
              <a:t>Encapsulation protects the integrity of an object's data.</a:t>
            </a:r>
          </a:p>
          <a:p>
            <a:pPr lvl="1" eaLnBrk="1" hangingPunct="1">
              <a:lnSpc>
                <a:spcPct val="110000"/>
              </a:lnSpc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A class's instance variables should be declared </a:t>
            </a:r>
            <a:r>
              <a:rPr lang="en-US" i="1" dirty="0" smtClean="0"/>
              <a:t>private</a:t>
            </a:r>
            <a:r>
              <a:rPr lang="en-US" dirty="0" smtClean="0"/>
              <a:t>.</a:t>
            </a:r>
          </a:p>
          <a:p>
            <a:pPr lvl="1" eaLnBrk="1" hangingPunct="1">
              <a:defRPr/>
            </a:pPr>
            <a:r>
              <a:rPr lang="en-US" dirty="0" smtClean="0"/>
              <a:t>No code outside the class can access or change it.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Adding Privacy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839912" y="1265237"/>
            <a:ext cx="1706880" cy="868680"/>
          </a:xfrm>
          <a:custGeom>
            <a:avLst/>
            <a:gdLst>
              <a:gd name="connsiteX0" fmla="*/ 1386840 w 1706880"/>
              <a:gd name="connsiteY0" fmla="*/ 167640 h 868680"/>
              <a:gd name="connsiteX1" fmla="*/ 1325880 w 1706880"/>
              <a:gd name="connsiteY1" fmla="*/ 182880 h 868680"/>
              <a:gd name="connsiteX2" fmla="*/ 1280160 w 1706880"/>
              <a:gd name="connsiteY2" fmla="*/ 167640 h 868680"/>
              <a:gd name="connsiteX3" fmla="*/ 1158240 w 1706880"/>
              <a:gd name="connsiteY3" fmla="*/ 106680 h 868680"/>
              <a:gd name="connsiteX4" fmla="*/ 1066800 w 1706880"/>
              <a:gd name="connsiteY4" fmla="*/ 76200 h 868680"/>
              <a:gd name="connsiteX5" fmla="*/ 1005840 w 1706880"/>
              <a:gd name="connsiteY5" fmla="*/ 60960 h 868680"/>
              <a:gd name="connsiteX6" fmla="*/ 914400 w 1706880"/>
              <a:gd name="connsiteY6" fmla="*/ 30480 h 868680"/>
              <a:gd name="connsiteX7" fmla="*/ 777240 w 1706880"/>
              <a:gd name="connsiteY7" fmla="*/ 0 h 868680"/>
              <a:gd name="connsiteX8" fmla="*/ 487680 w 1706880"/>
              <a:gd name="connsiteY8" fmla="*/ 15240 h 868680"/>
              <a:gd name="connsiteX9" fmla="*/ 350520 w 1706880"/>
              <a:gd name="connsiteY9" fmla="*/ 45720 h 868680"/>
              <a:gd name="connsiteX10" fmla="*/ 259080 w 1706880"/>
              <a:gd name="connsiteY10" fmla="*/ 76200 h 868680"/>
              <a:gd name="connsiteX11" fmla="*/ 167640 w 1706880"/>
              <a:gd name="connsiteY11" fmla="*/ 137160 h 868680"/>
              <a:gd name="connsiteX12" fmla="*/ 76200 w 1706880"/>
              <a:gd name="connsiteY12" fmla="*/ 213360 h 868680"/>
              <a:gd name="connsiteX13" fmla="*/ 15240 w 1706880"/>
              <a:gd name="connsiteY13" fmla="*/ 320040 h 868680"/>
              <a:gd name="connsiteX14" fmla="*/ 0 w 1706880"/>
              <a:gd name="connsiteY14" fmla="*/ 365760 h 868680"/>
              <a:gd name="connsiteX15" fmla="*/ 15240 w 1706880"/>
              <a:gd name="connsiteY15" fmla="*/ 579120 h 868680"/>
              <a:gd name="connsiteX16" fmla="*/ 60960 w 1706880"/>
              <a:gd name="connsiteY16" fmla="*/ 670560 h 868680"/>
              <a:gd name="connsiteX17" fmla="*/ 106680 w 1706880"/>
              <a:gd name="connsiteY17" fmla="*/ 701040 h 868680"/>
              <a:gd name="connsiteX18" fmla="*/ 152400 w 1706880"/>
              <a:gd name="connsiteY18" fmla="*/ 746760 h 868680"/>
              <a:gd name="connsiteX19" fmla="*/ 243840 w 1706880"/>
              <a:gd name="connsiteY19" fmla="*/ 807720 h 868680"/>
              <a:gd name="connsiteX20" fmla="*/ 289560 w 1706880"/>
              <a:gd name="connsiteY20" fmla="*/ 838200 h 868680"/>
              <a:gd name="connsiteX21" fmla="*/ 381000 w 1706880"/>
              <a:gd name="connsiteY21" fmla="*/ 868680 h 868680"/>
              <a:gd name="connsiteX22" fmla="*/ 1432560 w 1706880"/>
              <a:gd name="connsiteY22" fmla="*/ 853440 h 868680"/>
              <a:gd name="connsiteX23" fmla="*/ 1524000 w 1706880"/>
              <a:gd name="connsiteY23" fmla="*/ 822960 h 868680"/>
              <a:gd name="connsiteX24" fmla="*/ 1615440 w 1706880"/>
              <a:gd name="connsiteY24" fmla="*/ 762000 h 868680"/>
              <a:gd name="connsiteX25" fmla="*/ 1645920 w 1706880"/>
              <a:gd name="connsiteY25" fmla="*/ 716280 h 868680"/>
              <a:gd name="connsiteX26" fmla="*/ 1691640 w 1706880"/>
              <a:gd name="connsiteY26" fmla="*/ 685800 h 868680"/>
              <a:gd name="connsiteX27" fmla="*/ 1706880 w 1706880"/>
              <a:gd name="connsiteY27" fmla="*/ 640080 h 868680"/>
              <a:gd name="connsiteX28" fmla="*/ 1661160 w 1706880"/>
              <a:gd name="connsiteY28" fmla="*/ 411480 h 868680"/>
              <a:gd name="connsiteX29" fmla="*/ 1645920 w 1706880"/>
              <a:gd name="connsiteY29" fmla="*/ 365760 h 868680"/>
              <a:gd name="connsiteX30" fmla="*/ 1630680 w 1706880"/>
              <a:gd name="connsiteY30" fmla="*/ 320040 h 868680"/>
              <a:gd name="connsiteX31" fmla="*/ 1600200 w 1706880"/>
              <a:gd name="connsiteY31" fmla="*/ 274320 h 868680"/>
              <a:gd name="connsiteX32" fmla="*/ 1539240 w 1706880"/>
              <a:gd name="connsiteY32" fmla="*/ 182880 h 868680"/>
              <a:gd name="connsiteX33" fmla="*/ 1447800 w 1706880"/>
              <a:gd name="connsiteY33" fmla="*/ 137160 h 868680"/>
              <a:gd name="connsiteX34" fmla="*/ 1402080 w 1706880"/>
              <a:gd name="connsiteY34" fmla="*/ 106680 h 868680"/>
              <a:gd name="connsiteX35" fmla="*/ 1036320 w 1706880"/>
              <a:gd name="connsiteY35" fmla="*/ 137160 h 868680"/>
              <a:gd name="connsiteX36" fmla="*/ 1005840 w 1706880"/>
              <a:gd name="connsiteY36" fmla="*/ 15240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706880" h="868680">
                <a:moveTo>
                  <a:pt x="1386840" y="167640"/>
                </a:moveTo>
                <a:cubicBezTo>
                  <a:pt x="1366520" y="172720"/>
                  <a:pt x="1346825" y="182880"/>
                  <a:pt x="1325880" y="182880"/>
                </a:cubicBezTo>
                <a:cubicBezTo>
                  <a:pt x="1309816" y="182880"/>
                  <a:pt x="1294784" y="174287"/>
                  <a:pt x="1280160" y="167640"/>
                </a:cubicBezTo>
                <a:cubicBezTo>
                  <a:pt x="1238796" y="148838"/>
                  <a:pt x="1201345" y="121048"/>
                  <a:pt x="1158240" y="106680"/>
                </a:cubicBezTo>
                <a:cubicBezTo>
                  <a:pt x="1127760" y="96520"/>
                  <a:pt x="1097969" y="83992"/>
                  <a:pt x="1066800" y="76200"/>
                </a:cubicBezTo>
                <a:cubicBezTo>
                  <a:pt x="1046480" y="71120"/>
                  <a:pt x="1025902" y="66979"/>
                  <a:pt x="1005840" y="60960"/>
                </a:cubicBezTo>
                <a:cubicBezTo>
                  <a:pt x="975066" y="51728"/>
                  <a:pt x="945905" y="36781"/>
                  <a:pt x="914400" y="30480"/>
                </a:cubicBezTo>
                <a:cubicBezTo>
                  <a:pt x="817661" y="11132"/>
                  <a:pt x="863330" y="21522"/>
                  <a:pt x="777240" y="0"/>
                </a:cubicBezTo>
                <a:cubicBezTo>
                  <a:pt x="680720" y="5080"/>
                  <a:pt x="584000" y="7213"/>
                  <a:pt x="487680" y="15240"/>
                </a:cubicBezTo>
                <a:cubicBezTo>
                  <a:pt x="467601" y="16913"/>
                  <a:pt x="374622" y="38489"/>
                  <a:pt x="350520" y="45720"/>
                </a:cubicBezTo>
                <a:cubicBezTo>
                  <a:pt x="319746" y="54952"/>
                  <a:pt x="285813" y="58378"/>
                  <a:pt x="259080" y="76200"/>
                </a:cubicBezTo>
                <a:lnTo>
                  <a:pt x="167640" y="137160"/>
                </a:lnTo>
                <a:cubicBezTo>
                  <a:pt x="122685" y="167130"/>
                  <a:pt x="112870" y="169356"/>
                  <a:pt x="76200" y="213360"/>
                </a:cubicBezTo>
                <a:cubicBezTo>
                  <a:pt x="53692" y="240370"/>
                  <a:pt x="28392" y="289351"/>
                  <a:pt x="15240" y="320040"/>
                </a:cubicBezTo>
                <a:cubicBezTo>
                  <a:pt x="8912" y="334805"/>
                  <a:pt x="5080" y="350520"/>
                  <a:pt x="0" y="365760"/>
                </a:cubicBezTo>
                <a:cubicBezTo>
                  <a:pt x="5080" y="436880"/>
                  <a:pt x="6909" y="508307"/>
                  <a:pt x="15240" y="579120"/>
                </a:cubicBezTo>
                <a:cubicBezTo>
                  <a:pt x="18545" y="607215"/>
                  <a:pt x="41781" y="651381"/>
                  <a:pt x="60960" y="670560"/>
                </a:cubicBezTo>
                <a:cubicBezTo>
                  <a:pt x="73912" y="683512"/>
                  <a:pt x="92609" y="689314"/>
                  <a:pt x="106680" y="701040"/>
                </a:cubicBezTo>
                <a:cubicBezTo>
                  <a:pt x="123237" y="714838"/>
                  <a:pt x="135387" y="733528"/>
                  <a:pt x="152400" y="746760"/>
                </a:cubicBezTo>
                <a:cubicBezTo>
                  <a:pt x="181316" y="769250"/>
                  <a:pt x="213360" y="787400"/>
                  <a:pt x="243840" y="807720"/>
                </a:cubicBezTo>
                <a:cubicBezTo>
                  <a:pt x="259080" y="817880"/>
                  <a:pt x="272184" y="832408"/>
                  <a:pt x="289560" y="838200"/>
                </a:cubicBezTo>
                <a:lnTo>
                  <a:pt x="381000" y="868680"/>
                </a:lnTo>
                <a:cubicBezTo>
                  <a:pt x="731520" y="863600"/>
                  <a:pt x="1082283" y="867451"/>
                  <a:pt x="1432560" y="853440"/>
                </a:cubicBezTo>
                <a:cubicBezTo>
                  <a:pt x="1464663" y="852156"/>
                  <a:pt x="1497267" y="840782"/>
                  <a:pt x="1524000" y="822960"/>
                </a:cubicBezTo>
                <a:lnTo>
                  <a:pt x="1615440" y="762000"/>
                </a:lnTo>
                <a:cubicBezTo>
                  <a:pt x="1625600" y="746760"/>
                  <a:pt x="1632968" y="729232"/>
                  <a:pt x="1645920" y="716280"/>
                </a:cubicBezTo>
                <a:cubicBezTo>
                  <a:pt x="1658872" y="703328"/>
                  <a:pt x="1680198" y="700103"/>
                  <a:pt x="1691640" y="685800"/>
                </a:cubicBezTo>
                <a:cubicBezTo>
                  <a:pt x="1701675" y="673256"/>
                  <a:pt x="1701800" y="655320"/>
                  <a:pt x="1706880" y="640080"/>
                </a:cubicBezTo>
                <a:cubicBezTo>
                  <a:pt x="1688092" y="470988"/>
                  <a:pt x="1706187" y="546561"/>
                  <a:pt x="1661160" y="411480"/>
                </a:cubicBezTo>
                <a:lnTo>
                  <a:pt x="1645920" y="365760"/>
                </a:lnTo>
                <a:cubicBezTo>
                  <a:pt x="1640840" y="350520"/>
                  <a:pt x="1639591" y="333406"/>
                  <a:pt x="1630680" y="320040"/>
                </a:cubicBezTo>
                <a:cubicBezTo>
                  <a:pt x="1620520" y="304800"/>
                  <a:pt x="1608391" y="290703"/>
                  <a:pt x="1600200" y="274320"/>
                </a:cubicBezTo>
                <a:cubicBezTo>
                  <a:pt x="1565317" y="204555"/>
                  <a:pt x="1613528" y="244787"/>
                  <a:pt x="1539240" y="182880"/>
                </a:cubicBezTo>
                <a:cubicBezTo>
                  <a:pt x="1473726" y="128285"/>
                  <a:pt x="1516533" y="171527"/>
                  <a:pt x="1447800" y="137160"/>
                </a:cubicBezTo>
                <a:cubicBezTo>
                  <a:pt x="1431417" y="128969"/>
                  <a:pt x="1417320" y="116840"/>
                  <a:pt x="1402080" y="106680"/>
                </a:cubicBezTo>
                <a:cubicBezTo>
                  <a:pt x="1250939" y="113877"/>
                  <a:pt x="1155542" y="89471"/>
                  <a:pt x="1036320" y="137160"/>
                </a:cubicBezTo>
                <a:cubicBezTo>
                  <a:pt x="1025773" y="141379"/>
                  <a:pt x="1016000" y="147320"/>
                  <a:pt x="1005840" y="1524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0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smtClean="0">
                <a:solidFill>
                  <a:schemeClr val="bg1"/>
                </a:solidFill>
              </a:rPr>
              <a:t>What </a:t>
            </a:r>
            <a:r>
              <a:rPr lang="en-US" altLang="en-US" sz="3968" smtClean="0">
                <a:solidFill>
                  <a:schemeClr val="bg1"/>
                </a:solidFill>
              </a:rPr>
              <a:t>does a class do?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A class defines a new variable type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05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Y</a:t>
            </a:r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ou must define three things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154112" y="1291738"/>
            <a:ext cx="7696200" cy="5078900"/>
          </a:xfrm>
          <a:custGeom>
            <a:avLst/>
            <a:gdLst>
              <a:gd name="connsiteX0" fmla="*/ 2336800 w 3822793"/>
              <a:gd name="connsiteY0" fmla="*/ 220233 h 5401833"/>
              <a:gd name="connsiteX1" fmla="*/ 1371600 w 3822793"/>
              <a:gd name="connsiteY1" fmla="*/ 258333 h 5401833"/>
              <a:gd name="connsiteX2" fmla="*/ 1295400 w 3822793"/>
              <a:gd name="connsiteY2" fmla="*/ 271033 h 5401833"/>
              <a:gd name="connsiteX3" fmla="*/ 1003300 w 3822793"/>
              <a:gd name="connsiteY3" fmla="*/ 309133 h 5401833"/>
              <a:gd name="connsiteX4" fmla="*/ 901700 w 3822793"/>
              <a:gd name="connsiteY4" fmla="*/ 372633 h 5401833"/>
              <a:gd name="connsiteX5" fmla="*/ 647700 w 3822793"/>
              <a:gd name="connsiteY5" fmla="*/ 461533 h 5401833"/>
              <a:gd name="connsiteX6" fmla="*/ 533400 w 3822793"/>
              <a:gd name="connsiteY6" fmla="*/ 563133 h 5401833"/>
              <a:gd name="connsiteX7" fmla="*/ 406400 w 3822793"/>
              <a:gd name="connsiteY7" fmla="*/ 664733 h 5401833"/>
              <a:gd name="connsiteX8" fmla="*/ 317500 w 3822793"/>
              <a:gd name="connsiteY8" fmla="*/ 829833 h 5401833"/>
              <a:gd name="connsiteX9" fmla="*/ 279400 w 3822793"/>
              <a:gd name="connsiteY9" fmla="*/ 956833 h 5401833"/>
              <a:gd name="connsiteX10" fmla="*/ 215900 w 3822793"/>
              <a:gd name="connsiteY10" fmla="*/ 1083833 h 5401833"/>
              <a:gd name="connsiteX11" fmla="*/ 165100 w 3822793"/>
              <a:gd name="connsiteY11" fmla="*/ 1210833 h 5401833"/>
              <a:gd name="connsiteX12" fmla="*/ 114300 w 3822793"/>
              <a:gd name="connsiteY12" fmla="*/ 2404633 h 5401833"/>
              <a:gd name="connsiteX13" fmla="*/ 63500 w 3822793"/>
              <a:gd name="connsiteY13" fmla="*/ 2557033 h 5401833"/>
              <a:gd name="connsiteX14" fmla="*/ 0 w 3822793"/>
              <a:gd name="connsiteY14" fmla="*/ 2747533 h 5401833"/>
              <a:gd name="connsiteX15" fmla="*/ 12700 w 3822793"/>
              <a:gd name="connsiteY15" fmla="*/ 3268233 h 5401833"/>
              <a:gd name="connsiteX16" fmla="*/ 25400 w 3822793"/>
              <a:gd name="connsiteY16" fmla="*/ 3407933 h 5401833"/>
              <a:gd name="connsiteX17" fmla="*/ 38100 w 3822793"/>
              <a:gd name="connsiteY17" fmla="*/ 3738133 h 5401833"/>
              <a:gd name="connsiteX18" fmla="*/ 76200 w 3822793"/>
              <a:gd name="connsiteY18" fmla="*/ 4068333 h 5401833"/>
              <a:gd name="connsiteX19" fmla="*/ 101600 w 3822793"/>
              <a:gd name="connsiteY19" fmla="*/ 4195333 h 5401833"/>
              <a:gd name="connsiteX20" fmla="*/ 114300 w 3822793"/>
              <a:gd name="connsiteY20" fmla="*/ 4271533 h 5401833"/>
              <a:gd name="connsiteX21" fmla="*/ 152400 w 3822793"/>
              <a:gd name="connsiteY21" fmla="*/ 4385833 h 5401833"/>
              <a:gd name="connsiteX22" fmla="*/ 177800 w 3822793"/>
              <a:gd name="connsiteY22" fmla="*/ 4538233 h 5401833"/>
              <a:gd name="connsiteX23" fmla="*/ 317500 w 3822793"/>
              <a:gd name="connsiteY23" fmla="*/ 4716033 h 5401833"/>
              <a:gd name="connsiteX24" fmla="*/ 444500 w 3822793"/>
              <a:gd name="connsiteY24" fmla="*/ 4792233 h 5401833"/>
              <a:gd name="connsiteX25" fmla="*/ 622300 w 3822793"/>
              <a:gd name="connsiteY25" fmla="*/ 4855733 h 5401833"/>
              <a:gd name="connsiteX26" fmla="*/ 952500 w 3822793"/>
              <a:gd name="connsiteY26" fmla="*/ 5033533 h 5401833"/>
              <a:gd name="connsiteX27" fmla="*/ 1092200 w 3822793"/>
              <a:gd name="connsiteY27" fmla="*/ 5147833 h 5401833"/>
              <a:gd name="connsiteX28" fmla="*/ 1206500 w 3822793"/>
              <a:gd name="connsiteY28" fmla="*/ 5185933 h 5401833"/>
              <a:gd name="connsiteX29" fmla="*/ 1409700 w 3822793"/>
              <a:gd name="connsiteY29" fmla="*/ 5249433 h 5401833"/>
              <a:gd name="connsiteX30" fmla="*/ 1625600 w 3822793"/>
              <a:gd name="connsiteY30" fmla="*/ 5312933 h 5401833"/>
              <a:gd name="connsiteX31" fmla="*/ 2108200 w 3822793"/>
              <a:gd name="connsiteY31" fmla="*/ 5363733 h 5401833"/>
              <a:gd name="connsiteX32" fmla="*/ 2324100 w 3822793"/>
              <a:gd name="connsiteY32" fmla="*/ 5401833 h 5401833"/>
              <a:gd name="connsiteX33" fmla="*/ 2781300 w 3822793"/>
              <a:gd name="connsiteY33" fmla="*/ 5351033 h 5401833"/>
              <a:gd name="connsiteX34" fmla="*/ 2933700 w 3822793"/>
              <a:gd name="connsiteY34" fmla="*/ 5274833 h 5401833"/>
              <a:gd name="connsiteX35" fmla="*/ 2997200 w 3822793"/>
              <a:gd name="connsiteY35" fmla="*/ 5224033 h 5401833"/>
              <a:gd name="connsiteX36" fmla="*/ 3149600 w 3822793"/>
              <a:gd name="connsiteY36" fmla="*/ 5135133 h 5401833"/>
              <a:gd name="connsiteX37" fmla="*/ 3263900 w 3822793"/>
              <a:gd name="connsiteY37" fmla="*/ 5020833 h 5401833"/>
              <a:gd name="connsiteX38" fmla="*/ 3352800 w 3822793"/>
              <a:gd name="connsiteY38" fmla="*/ 4944633 h 5401833"/>
              <a:gd name="connsiteX39" fmla="*/ 3390900 w 3822793"/>
              <a:gd name="connsiteY39" fmla="*/ 4830333 h 5401833"/>
              <a:gd name="connsiteX40" fmla="*/ 3416300 w 3822793"/>
              <a:gd name="connsiteY40" fmla="*/ 4792233 h 5401833"/>
              <a:gd name="connsiteX41" fmla="*/ 3454400 w 3822793"/>
              <a:gd name="connsiteY41" fmla="*/ 4639833 h 5401833"/>
              <a:gd name="connsiteX42" fmla="*/ 3530600 w 3822793"/>
              <a:gd name="connsiteY42" fmla="*/ 4284233 h 5401833"/>
              <a:gd name="connsiteX43" fmla="*/ 3581400 w 3822793"/>
              <a:gd name="connsiteY43" fmla="*/ 4233433 h 5401833"/>
              <a:gd name="connsiteX44" fmla="*/ 3606800 w 3822793"/>
              <a:gd name="connsiteY44" fmla="*/ 4131833 h 5401833"/>
              <a:gd name="connsiteX45" fmla="*/ 3683000 w 3822793"/>
              <a:gd name="connsiteY45" fmla="*/ 3928633 h 5401833"/>
              <a:gd name="connsiteX46" fmla="*/ 3746500 w 3822793"/>
              <a:gd name="connsiteY46" fmla="*/ 3598433 h 5401833"/>
              <a:gd name="connsiteX47" fmla="*/ 3771900 w 3822793"/>
              <a:gd name="connsiteY47" fmla="*/ 3293633 h 5401833"/>
              <a:gd name="connsiteX48" fmla="*/ 3784600 w 3822793"/>
              <a:gd name="connsiteY48" fmla="*/ 3103133 h 5401833"/>
              <a:gd name="connsiteX49" fmla="*/ 3810000 w 3822793"/>
              <a:gd name="connsiteY49" fmla="*/ 2912633 h 5401833"/>
              <a:gd name="connsiteX50" fmla="*/ 3822700 w 3822793"/>
              <a:gd name="connsiteY50" fmla="*/ 2430033 h 5401833"/>
              <a:gd name="connsiteX51" fmla="*/ 3784600 w 3822793"/>
              <a:gd name="connsiteY51" fmla="*/ 1693433 h 5401833"/>
              <a:gd name="connsiteX52" fmla="*/ 3759200 w 3822793"/>
              <a:gd name="connsiteY52" fmla="*/ 1629933 h 5401833"/>
              <a:gd name="connsiteX53" fmla="*/ 3733800 w 3822793"/>
              <a:gd name="connsiteY53" fmla="*/ 1528333 h 5401833"/>
              <a:gd name="connsiteX54" fmla="*/ 3683000 w 3822793"/>
              <a:gd name="connsiteY54" fmla="*/ 1299733 h 5401833"/>
              <a:gd name="connsiteX55" fmla="*/ 3581400 w 3822793"/>
              <a:gd name="connsiteY55" fmla="*/ 956833 h 5401833"/>
              <a:gd name="connsiteX56" fmla="*/ 3530600 w 3822793"/>
              <a:gd name="connsiteY56" fmla="*/ 893333 h 5401833"/>
              <a:gd name="connsiteX57" fmla="*/ 3517900 w 3822793"/>
              <a:gd name="connsiteY57" fmla="*/ 817133 h 5401833"/>
              <a:gd name="connsiteX58" fmla="*/ 3441700 w 3822793"/>
              <a:gd name="connsiteY58" fmla="*/ 690133 h 5401833"/>
              <a:gd name="connsiteX59" fmla="*/ 3416300 w 3822793"/>
              <a:gd name="connsiteY59" fmla="*/ 639333 h 5401833"/>
              <a:gd name="connsiteX60" fmla="*/ 3302000 w 3822793"/>
              <a:gd name="connsiteY60" fmla="*/ 486933 h 5401833"/>
              <a:gd name="connsiteX61" fmla="*/ 3276600 w 3822793"/>
              <a:gd name="connsiteY61" fmla="*/ 436133 h 5401833"/>
              <a:gd name="connsiteX62" fmla="*/ 3175000 w 3822793"/>
              <a:gd name="connsiteY62" fmla="*/ 321833 h 5401833"/>
              <a:gd name="connsiteX63" fmla="*/ 3124200 w 3822793"/>
              <a:gd name="connsiteY63" fmla="*/ 245633 h 5401833"/>
              <a:gd name="connsiteX64" fmla="*/ 3035300 w 3822793"/>
              <a:gd name="connsiteY64" fmla="*/ 207533 h 5401833"/>
              <a:gd name="connsiteX65" fmla="*/ 2984500 w 3822793"/>
              <a:gd name="connsiteY65" fmla="*/ 169433 h 5401833"/>
              <a:gd name="connsiteX66" fmla="*/ 2768600 w 3822793"/>
              <a:gd name="connsiteY66" fmla="*/ 105933 h 5401833"/>
              <a:gd name="connsiteX67" fmla="*/ 2628900 w 3822793"/>
              <a:gd name="connsiteY67" fmla="*/ 67833 h 5401833"/>
              <a:gd name="connsiteX68" fmla="*/ 2578100 w 3822793"/>
              <a:gd name="connsiteY68" fmla="*/ 55133 h 5401833"/>
              <a:gd name="connsiteX69" fmla="*/ 2489200 w 3822793"/>
              <a:gd name="connsiteY69" fmla="*/ 42433 h 5401833"/>
              <a:gd name="connsiteX70" fmla="*/ 1765300 w 3822793"/>
              <a:gd name="connsiteY70" fmla="*/ 42433 h 5401833"/>
              <a:gd name="connsiteX71" fmla="*/ 1587500 w 3822793"/>
              <a:gd name="connsiteY71" fmla="*/ 55133 h 5401833"/>
              <a:gd name="connsiteX72" fmla="*/ 1549400 w 3822793"/>
              <a:gd name="connsiteY72" fmla="*/ 67833 h 5401833"/>
              <a:gd name="connsiteX73" fmla="*/ 1460500 w 3822793"/>
              <a:gd name="connsiteY73" fmla="*/ 93233 h 5401833"/>
              <a:gd name="connsiteX74" fmla="*/ 1409700 w 3822793"/>
              <a:gd name="connsiteY74" fmla="*/ 118633 h 5401833"/>
              <a:gd name="connsiteX75" fmla="*/ 1333500 w 3822793"/>
              <a:gd name="connsiteY75" fmla="*/ 144033 h 5401833"/>
              <a:gd name="connsiteX76" fmla="*/ 1282700 w 3822793"/>
              <a:gd name="connsiteY76" fmla="*/ 169433 h 540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822793" h="5401833">
                <a:moveTo>
                  <a:pt x="2336800" y="220233"/>
                </a:moveTo>
                <a:lnTo>
                  <a:pt x="1371600" y="258333"/>
                </a:lnTo>
                <a:cubicBezTo>
                  <a:pt x="1345891" y="259788"/>
                  <a:pt x="1320909" y="267515"/>
                  <a:pt x="1295400" y="271033"/>
                </a:cubicBezTo>
                <a:lnTo>
                  <a:pt x="1003300" y="309133"/>
                </a:lnTo>
                <a:cubicBezTo>
                  <a:pt x="969433" y="330300"/>
                  <a:pt x="938408" y="356901"/>
                  <a:pt x="901700" y="372633"/>
                </a:cubicBezTo>
                <a:cubicBezTo>
                  <a:pt x="756465" y="434876"/>
                  <a:pt x="761147" y="399653"/>
                  <a:pt x="647700" y="461533"/>
                </a:cubicBezTo>
                <a:cubicBezTo>
                  <a:pt x="592023" y="491902"/>
                  <a:pt x="584897" y="520999"/>
                  <a:pt x="533400" y="563133"/>
                </a:cubicBezTo>
                <a:cubicBezTo>
                  <a:pt x="473262" y="612337"/>
                  <a:pt x="450555" y="604020"/>
                  <a:pt x="406400" y="664733"/>
                </a:cubicBezTo>
                <a:cubicBezTo>
                  <a:pt x="393451" y="682537"/>
                  <a:pt x="327646" y="802777"/>
                  <a:pt x="317500" y="829833"/>
                </a:cubicBezTo>
                <a:cubicBezTo>
                  <a:pt x="301981" y="871216"/>
                  <a:pt x="295814" y="915797"/>
                  <a:pt x="279400" y="956833"/>
                </a:cubicBezTo>
                <a:cubicBezTo>
                  <a:pt x="261822" y="1000778"/>
                  <a:pt x="235323" y="1040672"/>
                  <a:pt x="215900" y="1083833"/>
                </a:cubicBezTo>
                <a:cubicBezTo>
                  <a:pt x="197190" y="1125412"/>
                  <a:pt x="182033" y="1168500"/>
                  <a:pt x="165100" y="1210833"/>
                </a:cubicBezTo>
                <a:cubicBezTo>
                  <a:pt x="159932" y="1541585"/>
                  <a:pt x="174875" y="2041182"/>
                  <a:pt x="114300" y="2404633"/>
                </a:cubicBezTo>
                <a:cubicBezTo>
                  <a:pt x="105497" y="2457452"/>
                  <a:pt x="78887" y="2505743"/>
                  <a:pt x="63500" y="2557033"/>
                </a:cubicBezTo>
                <a:cubicBezTo>
                  <a:pt x="8134" y="2741585"/>
                  <a:pt x="72304" y="2578823"/>
                  <a:pt x="0" y="2747533"/>
                </a:cubicBezTo>
                <a:cubicBezTo>
                  <a:pt x="4233" y="2921100"/>
                  <a:pt x="6027" y="3094743"/>
                  <a:pt x="12700" y="3268233"/>
                </a:cubicBezTo>
                <a:cubicBezTo>
                  <a:pt x="14497" y="3314957"/>
                  <a:pt x="22876" y="3361242"/>
                  <a:pt x="25400" y="3407933"/>
                </a:cubicBezTo>
                <a:cubicBezTo>
                  <a:pt x="31345" y="3517920"/>
                  <a:pt x="32155" y="3628146"/>
                  <a:pt x="38100" y="3738133"/>
                </a:cubicBezTo>
                <a:cubicBezTo>
                  <a:pt x="42921" y="3827329"/>
                  <a:pt x="63361" y="3988086"/>
                  <a:pt x="76200" y="4068333"/>
                </a:cubicBezTo>
                <a:cubicBezTo>
                  <a:pt x="83021" y="4110962"/>
                  <a:pt x="93644" y="4152901"/>
                  <a:pt x="101600" y="4195333"/>
                </a:cubicBezTo>
                <a:cubicBezTo>
                  <a:pt x="106345" y="4220642"/>
                  <a:pt x="107665" y="4246652"/>
                  <a:pt x="114300" y="4271533"/>
                </a:cubicBezTo>
                <a:cubicBezTo>
                  <a:pt x="124648" y="4310338"/>
                  <a:pt x="139700" y="4347733"/>
                  <a:pt x="152400" y="4385833"/>
                </a:cubicBezTo>
                <a:cubicBezTo>
                  <a:pt x="153056" y="4390427"/>
                  <a:pt x="170116" y="4521584"/>
                  <a:pt x="177800" y="4538233"/>
                </a:cubicBezTo>
                <a:cubicBezTo>
                  <a:pt x="206832" y="4601135"/>
                  <a:pt x="261186" y="4673797"/>
                  <a:pt x="317500" y="4716033"/>
                </a:cubicBezTo>
                <a:cubicBezTo>
                  <a:pt x="356995" y="4745654"/>
                  <a:pt x="399621" y="4771663"/>
                  <a:pt x="444500" y="4792233"/>
                </a:cubicBezTo>
                <a:cubicBezTo>
                  <a:pt x="501710" y="4818454"/>
                  <a:pt x="565454" y="4828731"/>
                  <a:pt x="622300" y="4855733"/>
                </a:cubicBezTo>
                <a:cubicBezTo>
                  <a:pt x="735218" y="4909369"/>
                  <a:pt x="855748" y="4954373"/>
                  <a:pt x="952500" y="5033533"/>
                </a:cubicBezTo>
                <a:cubicBezTo>
                  <a:pt x="999067" y="5071633"/>
                  <a:pt x="1040607" y="5116877"/>
                  <a:pt x="1092200" y="5147833"/>
                </a:cubicBezTo>
                <a:cubicBezTo>
                  <a:pt x="1126638" y="5168496"/>
                  <a:pt x="1169586" y="5170113"/>
                  <a:pt x="1206500" y="5185933"/>
                </a:cubicBezTo>
                <a:cubicBezTo>
                  <a:pt x="1443162" y="5287360"/>
                  <a:pt x="991510" y="5144885"/>
                  <a:pt x="1409700" y="5249433"/>
                </a:cubicBezTo>
                <a:cubicBezTo>
                  <a:pt x="1482475" y="5267627"/>
                  <a:pt x="1552279" y="5297080"/>
                  <a:pt x="1625600" y="5312933"/>
                </a:cubicBezTo>
                <a:cubicBezTo>
                  <a:pt x="1819281" y="5354810"/>
                  <a:pt x="1915165" y="5353009"/>
                  <a:pt x="2108200" y="5363733"/>
                </a:cubicBezTo>
                <a:cubicBezTo>
                  <a:pt x="2180167" y="5376433"/>
                  <a:pt x="2251021" y="5401833"/>
                  <a:pt x="2324100" y="5401833"/>
                </a:cubicBezTo>
                <a:cubicBezTo>
                  <a:pt x="2433914" y="5401833"/>
                  <a:pt x="2640132" y="5371200"/>
                  <a:pt x="2781300" y="5351033"/>
                </a:cubicBezTo>
                <a:cubicBezTo>
                  <a:pt x="2850560" y="5323329"/>
                  <a:pt x="2863826" y="5321416"/>
                  <a:pt x="2933700" y="5274833"/>
                </a:cubicBezTo>
                <a:cubicBezTo>
                  <a:pt x="2956254" y="5259797"/>
                  <a:pt x="2974442" y="5238759"/>
                  <a:pt x="2997200" y="5224033"/>
                </a:cubicBezTo>
                <a:cubicBezTo>
                  <a:pt x="3046576" y="5192084"/>
                  <a:pt x="3102820" y="5170775"/>
                  <a:pt x="3149600" y="5135133"/>
                </a:cubicBezTo>
                <a:cubicBezTo>
                  <a:pt x="3192459" y="5102478"/>
                  <a:pt x="3224591" y="5057685"/>
                  <a:pt x="3263900" y="5020833"/>
                </a:cubicBezTo>
                <a:cubicBezTo>
                  <a:pt x="3292373" y="4994139"/>
                  <a:pt x="3323167" y="4970033"/>
                  <a:pt x="3352800" y="4944633"/>
                </a:cubicBezTo>
                <a:cubicBezTo>
                  <a:pt x="3365500" y="4906533"/>
                  <a:pt x="3375453" y="4867405"/>
                  <a:pt x="3390900" y="4830333"/>
                </a:cubicBezTo>
                <a:cubicBezTo>
                  <a:pt x="3396771" y="4816244"/>
                  <a:pt x="3411473" y="4806713"/>
                  <a:pt x="3416300" y="4792233"/>
                </a:cubicBezTo>
                <a:cubicBezTo>
                  <a:pt x="3432859" y="4742557"/>
                  <a:pt x="3441700" y="4690633"/>
                  <a:pt x="3454400" y="4639833"/>
                </a:cubicBezTo>
                <a:cubicBezTo>
                  <a:pt x="3464467" y="4549227"/>
                  <a:pt x="3482984" y="4331849"/>
                  <a:pt x="3530600" y="4284233"/>
                </a:cubicBezTo>
                <a:lnTo>
                  <a:pt x="3581400" y="4233433"/>
                </a:lnTo>
                <a:cubicBezTo>
                  <a:pt x="3589867" y="4199566"/>
                  <a:pt x="3595761" y="4164951"/>
                  <a:pt x="3606800" y="4131833"/>
                </a:cubicBezTo>
                <a:cubicBezTo>
                  <a:pt x="3629676" y="4063206"/>
                  <a:pt x="3669339" y="3999671"/>
                  <a:pt x="3683000" y="3928633"/>
                </a:cubicBezTo>
                <a:lnTo>
                  <a:pt x="3746500" y="3598433"/>
                </a:lnTo>
                <a:cubicBezTo>
                  <a:pt x="3754967" y="3496833"/>
                  <a:pt x="3764081" y="3395285"/>
                  <a:pt x="3771900" y="3293633"/>
                </a:cubicBezTo>
                <a:cubicBezTo>
                  <a:pt x="3776781" y="3230180"/>
                  <a:pt x="3778267" y="3166458"/>
                  <a:pt x="3784600" y="3103133"/>
                </a:cubicBezTo>
                <a:cubicBezTo>
                  <a:pt x="3790974" y="3039389"/>
                  <a:pt x="3801533" y="2976133"/>
                  <a:pt x="3810000" y="2912633"/>
                </a:cubicBezTo>
                <a:cubicBezTo>
                  <a:pt x="3814233" y="2751766"/>
                  <a:pt x="3822700" y="2590955"/>
                  <a:pt x="3822700" y="2430033"/>
                </a:cubicBezTo>
                <a:cubicBezTo>
                  <a:pt x="3822700" y="2243647"/>
                  <a:pt x="3826562" y="1913732"/>
                  <a:pt x="3784600" y="1693433"/>
                </a:cubicBezTo>
                <a:cubicBezTo>
                  <a:pt x="3780334" y="1671038"/>
                  <a:pt x="3765904" y="1651722"/>
                  <a:pt x="3759200" y="1629933"/>
                </a:cubicBezTo>
                <a:cubicBezTo>
                  <a:pt x="3748934" y="1596568"/>
                  <a:pt x="3741650" y="1562348"/>
                  <a:pt x="3733800" y="1528333"/>
                </a:cubicBezTo>
                <a:cubicBezTo>
                  <a:pt x="3716248" y="1452273"/>
                  <a:pt x="3698309" y="1376276"/>
                  <a:pt x="3683000" y="1299733"/>
                </a:cubicBezTo>
                <a:cubicBezTo>
                  <a:pt x="3664265" y="1206057"/>
                  <a:pt x="3633728" y="1022244"/>
                  <a:pt x="3581400" y="956833"/>
                </a:cubicBezTo>
                <a:lnTo>
                  <a:pt x="3530600" y="893333"/>
                </a:lnTo>
                <a:cubicBezTo>
                  <a:pt x="3526367" y="867933"/>
                  <a:pt x="3528221" y="840724"/>
                  <a:pt x="3517900" y="817133"/>
                </a:cubicBezTo>
                <a:cubicBezTo>
                  <a:pt x="3498112" y="771903"/>
                  <a:pt x="3463778" y="734290"/>
                  <a:pt x="3441700" y="690133"/>
                </a:cubicBezTo>
                <a:cubicBezTo>
                  <a:pt x="3433233" y="673200"/>
                  <a:pt x="3427026" y="654934"/>
                  <a:pt x="3416300" y="639333"/>
                </a:cubicBezTo>
                <a:cubicBezTo>
                  <a:pt x="3380325" y="587006"/>
                  <a:pt x="3330398" y="543729"/>
                  <a:pt x="3302000" y="486933"/>
                </a:cubicBezTo>
                <a:cubicBezTo>
                  <a:pt x="3293533" y="470000"/>
                  <a:pt x="3287457" y="451643"/>
                  <a:pt x="3276600" y="436133"/>
                </a:cubicBezTo>
                <a:cubicBezTo>
                  <a:pt x="3095245" y="177054"/>
                  <a:pt x="3294254" y="475160"/>
                  <a:pt x="3175000" y="321833"/>
                </a:cubicBezTo>
                <a:cubicBezTo>
                  <a:pt x="3156258" y="297736"/>
                  <a:pt x="3147827" y="264964"/>
                  <a:pt x="3124200" y="245633"/>
                </a:cubicBezTo>
                <a:cubicBezTo>
                  <a:pt x="3099248" y="225217"/>
                  <a:pt x="3063603" y="222971"/>
                  <a:pt x="3035300" y="207533"/>
                </a:cubicBezTo>
                <a:cubicBezTo>
                  <a:pt x="3016718" y="197397"/>
                  <a:pt x="3004280" y="176968"/>
                  <a:pt x="2984500" y="169433"/>
                </a:cubicBezTo>
                <a:cubicBezTo>
                  <a:pt x="2914400" y="142728"/>
                  <a:pt x="2840729" y="126541"/>
                  <a:pt x="2768600" y="105933"/>
                </a:cubicBezTo>
                <a:cubicBezTo>
                  <a:pt x="2722190" y="92673"/>
                  <a:pt x="2675538" y="80270"/>
                  <a:pt x="2628900" y="67833"/>
                </a:cubicBezTo>
                <a:cubicBezTo>
                  <a:pt x="2612035" y="63336"/>
                  <a:pt x="2595379" y="57601"/>
                  <a:pt x="2578100" y="55133"/>
                </a:cubicBezTo>
                <a:lnTo>
                  <a:pt x="2489200" y="42433"/>
                </a:lnTo>
                <a:cubicBezTo>
                  <a:pt x="2235423" y="-42159"/>
                  <a:pt x="2443488" y="22486"/>
                  <a:pt x="1765300" y="42433"/>
                </a:cubicBezTo>
                <a:cubicBezTo>
                  <a:pt x="1705908" y="44180"/>
                  <a:pt x="1646767" y="50900"/>
                  <a:pt x="1587500" y="55133"/>
                </a:cubicBezTo>
                <a:cubicBezTo>
                  <a:pt x="1574800" y="59366"/>
                  <a:pt x="1562222" y="63986"/>
                  <a:pt x="1549400" y="67833"/>
                </a:cubicBezTo>
                <a:cubicBezTo>
                  <a:pt x="1519881" y="76689"/>
                  <a:pt x="1489464" y="82701"/>
                  <a:pt x="1460500" y="93233"/>
                </a:cubicBezTo>
                <a:cubicBezTo>
                  <a:pt x="1442708" y="99703"/>
                  <a:pt x="1427278" y="111602"/>
                  <a:pt x="1409700" y="118633"/>
                </a:cubicBezTo>
                <a:cubicBezTo>
                  <a:pt x="1384841" y="128577"/>
                  <a:pt x="1358359" y="134089"/>
                  <a:pt x="1333500" y="144033"/>
                </a:cubicBezTo>
                <a:cubicBezTo>
                  <a:pt x="1315922" y="151064"/>
                  <a:pt x="1282700" y="169433"/>
                  <a:pt x="1282700" y="16943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9912" y="2408237"/>
            <a:ext cx="63450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1. What </a:t>
            </a:r>
            <a:r>
              <a:rPr lang="en-US" sz="2400" b="1" dirty="0" smtClean="0">
                <a:solidFill>
                  <a:schemeClr val="accent2"/>
                </a:solidFill>
              </a:rPr>
              <a:t>variables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smtClean="0"/>
              <a:t>does each instance store?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839911" y="3572612"/>
            <a:ext cx="65838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 smtClean="0"/>
              <a:t>. What </a:t>
            </a:r>
            <a:r>
              <a:rPr lang="en-US" sz="2400" b="1" dirty="0" smtClean="0">
                <a:solidFill>
                  <a:schemeClr val="accent5"/>
                </a:solidFill>
              </a:rPr>
              <a:t>methods</a:t>
            </a:r>
            <a:r>
              <a:rPr lang="en-US" sz="2400" dirty="0" smtClean="0">
                <a:solidFill>
                  <a:schemeClr val="accent5"/>
                </a:solidFill>
              </a:rPr>
              <a:t> </a:t>
            </a:r>
            <a:r>
              <a:rPr lang="en-US" sz="2400" dirty="0" smtClean="0"/>
              <a:t>can you call on an instance?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839911" y="4762331"/>
            <a:ext cx="64203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3. What happens when you make a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solidFill>
                  <a:srgbClr val="7030A0"/>
                </a:solidFill>
              </a:rPr>
              <a:t> </a:t>
            </a:r>
            <a:r>
              <a:rPr lang="en-US" sz="2400" dirty="0" smtClean="0"/>
              <a:t>one?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05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A class defines a new variable type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26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More Practice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193" y="765967"/>
            <a:ext cx="6218237" cy="62182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707633">
            <a:off x="487023" y="1238312"/>
            <a:ext cx="222208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See Days Until</a:t>
            </a:r>
            <a:endParaRPr lang="en-US" sz="240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72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Y</a:t>
            </a:r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ou must define three things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154112" y="1291738"/>
            <a:ext cx="7696200" cy="5078900"/>
          </a:xfrm>
          <a:custGeom>
            <a:avLst/>
            <a:gdLst>
              <a:gd name="connsiteX0" fmla="*/ 2336800 w 3822793"/>
              <a:gd name="connsiteY0" fmla="*/ 220233 h 5401833"/>
              <a:gd name="connsiteX1" fmla="*/ 1371600 w 3822793"/>
              <a:gd name="connsiteY1" fmla="*/ 258333 h 5401833"/>
              <a:gd name="connsiteX2" fmla="*/ 1295400 w 3822793"/>
              <a:gd name="connsiteY2" fmla="*/ 271033 h 5401833"/>
              <a:gd name="connsiteX3" fmla="*/ 1003300 w 3822793"/>
              <a:gd name="connsiteY3" fmla="*/ 309133 h 5401833"/>
              <a:gd name="connsiteX4" fmla="*/ 901700 w 3822793"/>
              <a:gd name="connsiteY4" fmla="*/ 372633 h 5401833"/>
              <a:gd name="connsiteX5" fmla="*/ 647700 w 3822793"/>
              <a:gd name="connsiteY5" fmla="*/ 461533 h 5401833"/>
              <a:gd name="connsiteX6" fmla="*/ 533400 w 3822793"/>
              <a:gd name="connsiteY6" fmla="*/ 563133 h 5401833"/>
              <a:gd name="connsiteX7" fmla="*/ 406400 w 3822793"/>
              <a:gd name="connsiteY7" fmla="*/ 664733 h 5401833"/>
              <a:gd name="connsiteX8" fmla="*/ 317500 w 3822793"/>
              <a:gd name="connsiteY8" fmla="*/ 829833 h 5401833"/>
              <a:gd name="connsiteX9" fmla="*/ 279400 w 3822793"/>
              <a:gd name="connsiteY9" fmla="*/ 956833 h 5401833"/>
              <a:gd name="connsiteX10" fmla="*/ 215900 w 3822793"/>
              <a:gd name="connsiteY10" fmla="*/ 1083833 h 5401833"/>
              <a:gd name="connsiteX11" fmla="*/ 165100 w 3822793"/>
              <a:gd name="connsiteY11" fmla="*/ 1210833 h 5401833"/>
              <a:gd name="connsiteX12" fmla="*/ 114300 w 3822793"/>
              <a:gd name="connsiteY12" fmla="*/ 2404633 h 5401833"/>
              <a:gd name="connsiteX13" fmla="*/ 63500 w 3822793"/>
              <a:gd name="connsiteY13" fmla="*/ 2557033 h 5401833"/>
              <a:gd name="connsiteX14" fmla="*/ 0 w 3822793"/>
              <a:gd name="connsiteY14" fmla="*/ 2747533 h 5401833"/>
              <a:gd name="connsiteX15" fmla="*/ 12700 w 3822793"/>
              <a:gd name="connsiteY15" fmla="*/ 3268233 h 5401833"/>
              <a:gd name="connsiteX16" fmla="*/ 25400 w 3822793"/>
              <a:gd name="connsiteY16" fmla="*/ 3407933 h 5401833"/>
              <a:gd name="connsiteX17" fmla="*/ 38100 w 3822793"/>
              <a:gd name="connsiteY17" fmla="*/ 3738133 h 5401833"/>
              <a:gd name="connsiteX18" fmla="*/ 76200 w 3822793"/>
              <a:gd name="connsiteY18" fmla="*/ 4068333 h 5401833"/>
              <a:gd name="connsiteX19" fmla="*/ 101600 w 3822793"/>
              <a:gd name="connsiteY19" fmla="*/ 4195333 h 5401833"/>
              <a:gd name="connsiteX20" fmla="*/ 114300 w 3822793"/>
              <a:gd name="connsiteY20" fmla="*/ 4271533 h 5401833"/>
              <a:gd name="connsiteX21" fmla="*/ 152400 w 3822793"/>
              <a:gd name="connsiteY21" fmla="*/ 4385833 h 5401833"/>
              <a:gd name="connsiteX22" fmla="*/ 177800 w 3822793"/>
              <a:gd name="connsiteY22" fmla="*/ 4538233 h 5401833"/>
              <a:gd name="connsiteX23" fmla="*/ 317500 w 3822793"/>
              <a:gd name="connsiteY23" fmla="*/ 4716033 h 5401833"/>
              <a:gd name="connsiteX24" fmla="*/ 444500 w 3822793"/>
              <a:gd name="connsiteY24" fmla="*/ 4792233 h 5401833"/>
              <a:gd name="connsiteX25" fmla="*/ 622300 w 3822793"/>
              <a:gd name="connsiteY25" fmla="*/ 4855733 h 5401833"/>
              <a:gd name="connsiteX26" fmla="*/ 952500 w 3822793"/>
              <a:gd name="connsiteY26" fmla="*/ 5033533 h 5401833"/>
              <a:gd name="connsiteX27" fmla="*/ 1092200 w 3822793"/>
              <a:gd name="connsiteY27" fmla="*/ 5147833 h 5401833"/>
              <a:gd name="connsiteX28" fmla="*/ 1206500 w 3822793"/>
              <a:gd name="connsiteY28" fmla="*/ 5185933 h 5401833"/>
              <a:gd name="connsiteX29" fmla="*/ 1409700 w 3822793"/>
              <a:gd name="connsiteY29" fmla="*/ 5249433 h 5401833"/>
              <a:gd name="connsiteX30" fmla="*/ 1625600 w 3822793"/>
              <a:gd name="connsiteY30" fmla="*/ 5312933 h 5401833"/>
              <a:gd name="connsiteX31" fmla="*/ 2108200 w 3822793"/>
              <a:gd name="connsiteY31" fmla="*/ 5363733 h 5401833"/>
              <a:gd name="connsiteX32" fmla="*/ 2324100 w 3822793"/>
              <a:gd name="connsiteY32" fmla="*/ 5401833 h 5401833"/>
              <a:gd name="connsiteX33" fmla="*/ 2781300 w 3822793"/>
              <a:gd name="connsiteY33" fmla="*/ 5351033 h 5401833"/>
              <a:gd name="connsiteX34" fmla="*/ 2933700 w 3822793"/>
              <a:gd name="connsiteY34" fmla="*/ 5274833 h 5401833"/>
              <a:gd name="connsiteX35" fmla="*/ 2997200 w 3822793"/>
              <a:gd name="connsiteY35" fmla="*/ 5224033 h 5401833"/>
              <a:gd name="connsiteX36" fmla="*/ 3149600 w 3822793"/>
              <a:gd name="connsiteY36" fmla="*/ 5135133 h 5401833"/>
              <a:gd name="connsiteX37" fmla="*/ 3263900 w 3822793"/>
              <a:gd name="connsiteY37" fmla="*/ 5020833 h 5401833"/>
              <a:gd name="connsiteX38" fmla="*/ 3352800 w 3822793"/>
              <a:gd name="connsiteY38" fmla="*/ 4944633 h 5401833"/>
              <a:gd name="connsiteX39" fmla="*/ 3390900 w 3822793"/>
              <a:gd name="connsiteY39" fmla="*/ 4830333 h 5401833"/>
              <a:gd name="connsiteX40" fmla="*/ 3416300 w 3822793"/>
              <a:gd name="connsiteY40" fmla="*/ 4792233 h 5401833"/>
              <a:gd name="connsiteX41" fmla="*/ 3454400 w 3822793"/>
              <a:gd name="connsiteY41" fmla="*/ 4639833 h 5401833"/>
              <a:gd name="connsiteX42" fmla="*/ 3530600 w 3822793"/>
              <a:gd name="connsiteY42" fmla="*/ 4284233 h 5401833"/>
              <a:gd name="connsiteX43" fmla="*/ 3581400 w 3822793"/>
              <a:gd name="connsiteY43" fmla="*/ 4233433 h 5401833"/>
              <a:gd name="connsiteX44" fmla="*/ 3606800 w 3822793"/>
              <a:gd name="connsiteY44" fmla="*/ 4131833 h 5401833"/>
              <a:gd name="connsiteX45" fmla="*/ 3683000 w 3822793"/>
              <a:gd name="connsiteY45" fmla="*/ 3928633 h 5401833"/>
              <a:gd name="connsiteX46" fmla="*/ 3746500 w 3822793"/>
              <a:gd name="connsiteY46" fmla="*/ 3598433 h 5401833"/>
              <a:gd name="connsiteX47" fmla="*/ 3771900 w 3822793"/>
              <a:gd name="connsiteY47" fmla="*/ 3293633 h 5401833"/>
              <a:gd name="connsiteX48" fmla="*/ 3784600 w 3822793"/>
              <a:gd name="connsiteY48" fmla="*/ 3103133 h 5401833"/>
              <a:gd name="connsiteX49" fmla="*/ 3810000 w 3822793"/>
              <a:gd name="connsiteY49" fmla="*/ 2912633 h 5401833"/>
              <a:gd name="connsiteX50" fmla="*/ 3822700 w 3822793"/>
              <a:gd name="connsiteY50" fmla="*/ 2430033 h 5401833"/>
              <a:gd name="connsiteX51" fmla="*/ 3784600 w 3822793"/>
              <a:gd name="connsiteY51" fmla="*/ 1693433 h 5401833"/>
              <a:gd name="connsiteX52" fmla="*/ 3759200 w 3822793"/>
              <a:gd name="connsiteY52" fmla="*/ 1629933 h 5401833"/>
              <a:gd name="connsiteX53" fmla="*/ 3733800 w 3822793"/>
              <a:gd name="connsiteY53" fmla="*/ 1528333 h 5401833"/>
              <a:gd name="connsiteX54" fmla="*/ 3683000 w 3822793"/>
              <a:gd name="connsiteY54" fmla="*/ 1299733 h 5401833"/>
              <a:gd name="connsiteX55" fmla="*/ 3581400 w 3822793"/>
              <a:gd name="connsiteY55" fmla="*/ 956833 h 5401833"/>
              <a:gd name="connsiteX56" fmla="*/ 3530600 w 3822793"/>
              <a:gd name="connsiteY56" fmla="*/ 893333 h 5401833"/>
              <a:gd name="connsiteX57" fmla="*/ 3517900 w 3822793"/>
              <a:gd name="connsiteY57" fmla="*/ 817133 h 5401833"/>
              <a:gd name="connsiteX58" fmla="*/ 3441700 w 3822793"/>
              <a:gd name="connsiteY58" fmla="*/ 690133 h 5401833"/>
              <a:gd name="connsiteX59" fmla="*/ 3416300 w 3822793"/>
              <a:gd name="connsiteY59" fmla="*/ 639333 h 5401833"/>
              <a:gd name="connsiteX60" fmla="*/ 3302000 w 3822793"/>
              <a:gd name="connsiteY60" fmla="*/ 486933 h 5401833"/>
              <a:gd name="connsiteX61" fmla="*/ 3276600 w 3822793"/>
              <a:gd name="connsiteY61" fmla="*/ 436133 h 5401833"/>
              <a:gd name="connsiteX62" fmla="*/ 3175000 w 3822793"/>
              <a:gd name="connsiteY62" fmla="*/ 321833 h 5401833"/>
              <a:gd name="connsiteX63" fmla="*/ 3124200 w 3822793"/>
              <a:gd name="connsiteY63" fmla="*/ 245633 h 5401833"/>
              <a:gd name="connsiteX64" fmla="*/ 3035300 w 3822793"/>
              <a:gd name="connsiteY64" fmla="*/ 207533 h 5401833"/>
              <a:gd name="connsiteX65" fmla="*/ 2984500 w 3822793"/>
              <a:gd name="connsiteY65" fmla="*/ 169433 h 5401833"/>
              <a:gd name="connsiteX66" fmla="*/ 2768600 w 3822793"/>
              <a:gd name="connsiteY66" fmla="*/ 105933 h 5401833"/>
              <a:gd name="connsiteX67" fmla="*/ 2628900 w 3822793"/>
              <a:gd name="connsiteY67" fmla="*/ 67833 h 5401833"/>
              <a:gd name="connsiteX68" fmla="*/ 2578100 w 3822793"/>
              <a:gd name="connsiteY68" fmla="*/ 55133 h 5401833"/>
              <a:gd name="connsiteX69" fmla="*/ 2489200 w 3822793"/>
              <a:gd name="connsiteY69" fmla="*/ 42433 h 5401833"/>
              <a:gd name="connsiteX70" fmla="*/ 1765300 w 3822793"/>
              <a:gd name="connsiteY70" fmla="*/ 42433 h 5401833"/>
              <a:gd name="connsiteX71" fmla="*/ 1587500 w 3822793"/>
              <a:gd name="connsiteY71" fmla="*/ 55133 h 5401833"/>
              <a:gd name="connsiteX72" fmla="*/ 1549400 w 3822793"/>
              <a:gd name="connsiteY72" fmla="*/ 67833 h 5401833"/>
              <a:gd name="connsiteX73" fmla="*/ 1460500 w 3822793"/>
              <a:gd name="connsiteY73" fmla="*/ 93233 h 5401833"/>
              <a:gd name="connsiteX74" fmla="*/ 1409700 w 3822793"/>
              <a:gd name="connsiteY74" fmla="*/ 118633 h 5401833"/>
              <a:gd name="connsiteX75" fmla="*/ 1333500 w 3822793"/>
              <a:gd name="connsiteY75" fmla="*/ 144033 h 5401833"/>
              <a:gd name="connsiteX76" fmla="*/ 1282700 w 3822793"/>
              <a:gd name="connsiteY76" fmla="*/ 169433 h 540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822793" h="5401833">
                <a:moveTo>
                  <a:pt x="2336800" y="220233"/>
                </a:moveTo>
                <a:lnTo>
                  <a:pt x="1371600" y="258333"/>
                </a:lnTo>
                <a:cubicBezTo>
                  <a:pt x="1345891" y="259788"/>
                  <a:pt x="1320909" y="267515"/>
                  <a:pt x="1295400" y="271033"/>
                </a:cubicBezTo>
                <a:lnTo>
                  <a:pt x="1003300" y="309133"/>
                </a:lnTo>
                <a:cubicBezTo>
                  <a:pt x="969433" y="330300"/>
                  <a:pt x="938408" y="356901"/>
                  <a:pt x="901700" y="372633"/>
                </a:cubicBezTo>
                <a:cubicBezTo>
                  <a:pt x="756465" y="434876"/>
                  <a:pt x="761147" y="399653"/>
                  <a:pt x="647700" y="461533"/>
                </a:cubicBezTo>
                <a:cubicBezTo>
                  <a:pt x="592023" y="491902"/>
                  <a:pt x="584897" y="520999"/>
                  <a:pt x="533400" y="563133"/>
                </a:cubicBezTo>
                <a:cubicBezTo>
                  <a:pt x="473262" y="612337"/>
                  <a:pt x="450555" y="604020"/>
                  <a:pt x="406400" y="664733"/>
                </a:cubicBezTo>
                <a:cubicBezTo>
                  <a:pt x="393451" y="682537"/>
                  <a:pt x="327646" y="802777"/>
                  <a:pt x="317500" y="829833"/>
                </a:cubicBezTo>
                <a:cubicBezTo>
                  <a:pt x="301981" y="871216"/>
                  <a:pt x="295814" y="915797"/>
                  <a:pt x="279400" y="956833"/>
                </a:cubicBezTo>
                <a:cubicBezTo>
                  <a:pt x="261822" y="1000778"/>
                  <a:pt x="235323" y="1040672"/>
                  <a:pt x="215900" y="1083833"/>
                </a:cubicBezTo>
                <a:cubicBezTo>
                  <a:pt x="197190" y="1125412"/>
                  <a:pt x="182033" y="1168500"/>
                  <a:pt x="165100" y="1210833"/>
                </a:cubicBezTo>
                <a:cubicBezTo>
                  <a:pt x="159932" y="1541585"/>
                  <a:pt x="174875" y="2041182"/>
                  <a:pt x="114300" y="2404633"/>
                </a:cubicBezTo>
                <a:cubicBezTo>
                  <a:pt x="105497" y="2457452"/>
                  <a:pt x="78887" y="2505743"/>
                  <a:pt x="63500" y="2557033"/>
                </a:cubicBezTo>
                <a:cubicBezTo>
                  <a:pt x="8134" y="2741585"/>
                  <a:pt x="72304" y="2578823"/>
                  <a:pt x="0" y="2747533"/>
                </a:cubicBezTo>
                <a:cubicBezTo>
                  <a:pt x="4233" y="2921100"/>
                  <a:pt x="6027" y="3094743"/>
                  <a:pt x="12700" y="3268233"/>
                </a:cubicBezTo>
                <a:cubicBezTo>
                  <a:pt x="14497" y="3314957"/>
                  <a:pt x="22876" y="3361242"/>
                  <a:pt x="25400" y="3407933"/>
                </a:cubicBezTo>
                <a:cubicBezTo>
                  <a:pt x="31345" y="3517920"/>
                  <a:pt x="32155" y="3628146"/>
                  <a:pt x="38100" y="3738133"/>
                </a:cubicBezTo>
                <a:cubicBezTo>
                  <a:pt x="42921" y="3827329"/>
                  <a:pt x="63361" y="3988086"/>
                  <a:pt x="76200" y="4068333"/>
                </a:cubicBezTo>
                <a:cubicBezTo>
                  <a:pt x="83021" y="4110962"/>
                  <a:pt x="93644" y="4152901"/>
                  <a:pt x="101600" y="4195333"/>
                </a:cubicBezTo>
                <a:cubicBezTo>
                  <a:pt x="106345" y="4220642"/>
                  <a:pt x="107665" y="4246652"/>
                  <a:pt x="114300" y="4271533"/>
                </a:cubicBezTo>
                <a:cubicBezTo>
                  <a:pt x="124648" y="4310338"/>
                  <a:pt x="139700" y="4347733"/>
                  <a:pt x="152400" y="4385833"/>
                </a:cubicBezTo>
                <a:cubicBezTo>
                  <a:pt x="153056" y="4390427"/>
                  <a:pt x="170116" y="4521584"/>
                  <a:pt x="177800" y="4538233"/>
                </a:cubicBezTo>
                <a:cubicBezTo>
                  <a:pt x="206832" y="4601135"/>
                  <a:pt x="261186" y="4673797"/>
                  <a:pt x="317500" y="4716033"/>
                </a:cubicBezTo>
                <a:cubicBezTo>
                  <a:pt x="356995" y="4745654"/>
                  <a:pt x="399621" y="4771663"/>
                  <a:pt x="444500" y="4792233"/>
                </a:cubicBezTo>
                <a:cubicBezTo>
                  <a:pt x="501710" y="4818454"/>
                  <a:pt x="565454" y="4828731"/>
                  <a:pt x="622300" y="4855733"/>
                </a:cubicBezTo>
                <a:cubicBezTo>
                  <a:pt x="735218" y="4909369"/>
                  <a:pt x="855748" y="4954373"/>
                  <a:pt x="952500" y="5033533"/>
                </a:cubicBezTo>
                <a:cubicBezTo>
                  <a:pt x="999067" y="5071633"/>
                  <a:pt x="1040607" y="5116877"/>
                  <a:pt x="1092200" y="5147833"/>
                </a:cubicBezTo>
                <a:cubicBezTo>
                  <a:pt x="1126638" y="5168496"/>
                  <a:pt x="1169586" y="5170113"/>
                  <a:pt x="1206500" y="5185933"/>
                </a:cubicBezTo>
                <a:cubicBezTo>
                  <a:pt x="1443162" y="5287360"/>
                  <a:pt x="991510" y="5144885"/>
                  <a:pt x="1409700" y="5249433"/>
                </a:cubicBezTo>
                <a:cubicBezTo>
                  <a:pt x="1482475" y="5267627"/>
                  <a:pt x="1552279" y="5297080"/>
                  <a:pt x="1625600" y="5312933"/>
                </a:cubicBezTo>
                <a:cubicBezTo>
                  <a:pt x="1819281" y="5354810"/>
                  <a:pt x="1915165" y="5353009"/>
                  <a:pt x="2108200" y="5363733"/>
                </a:cubicBezTo>
                <a:cubicBezTo>
                  <a:pt x="2180167" y="5376433"/>
                  <a:pt x="2251021" y="5401833"/>
                  <a:pt x="2324100" y="5401833"/>
                </a:cubicBezTo>
                <a:cubicBezTo>
                  <a:pt x="2433914" y="5401833"/>
                  <a:pt x="2640132" y="5371200"/>
                  <a:pt x="2781300" y="5351033"/>
                </a:cubicBezTo>
                <a:cubicBezTo>
                  <a:pt x="2850560" y="5323329"/>
                  <a:pt x="2863826" y="5321416"/>
                  <a:pt x="2933700" y="5274833"/>
                </a:cubicBezTo>
                <a:cubicBezTo>
                  <a:pt x="2956254" y="5259797"/>
                  <a:pt x="2974442" y="5238759"/>
                  <a:pt x="2997200" y="5224033"/>
                </a:cubicBezTo>
                <a:cubicBezTo>
                  <a:pt x="3046576" y="5192084"/>
                  <a:pt x="3102820" y="5170775"/>
                  <a:pt x="3149600" y="5135133"/>
                </a:cubicBezTo>
                <a:cubicBezTo>
                  <a:pt x="3192459" y="5102478"/>
                  <a:pt x="3224591" y="5057685"/>
                  <a:pt x="3263900" y="5020833"/>
                </a:cubicBezTo>
                <a:cubicBezTo>
                  <a:pt x="3292373" y="4994139"/>
                  <a:pt x="3323167" y="4970033"/>
                  <a:pt x="3352800" y="4944633"/>
                </a:cubicBezTo>
                <a:cubicBezTo>
                  <a:pt x="3365500" y="4906533"/>
                  <a:pt x="3375453" y="4867405"/>
                  <a:pt x="3390900" y="4830333"/>
                </a:cubicBezTo>
                <a:cubicBezTo>
                  <a:pt x="3396771" y="4816244"/>
                  <a:pt x="3411473" y="4806713"/>
                  <a:pt x="3416300" y="4792233"/>
                </a:cubicBezTo>
                <a:cubicBezTo>
                  <a:pt x="3432859" y="4742557"/>
                  <a:pt x="3441700" y="4690633"/>
                  <a:pt x="3454400" y="4639833"/>
                </a:cubicBezTo>
                <a:cubicBezTo>
                  <a:pt x="3464467" y="4549227"/>
                  <a:pt x="3482984" y="4331849"/>
                  <a:pt x="3530600" y="4284233"/>
                </a:cubicBezTo>
                <a:lnTo>
                  <a:pt x="3581400" y="4233433"/>
                </a:lnTo>
                <a:cubicBezTo>
                  <a:pt x="3589867" y="4199566"/>
                  <a:pt x="3595761" y="4164951"/>
                  <a:pt x="3606800" y="4131833"/>
                </a:cubicBezTo>
                <a:cubicBezTo>
                  <a:pt x="3629676" y="4063206"/>
                  <a:pt x="3669339" y="3999671"/>
                  <a:pt x="3683000" y="3928633"/>
                </a:cubicBezTo>
                <a:lnTo>
                  <a:pt x="3746500" y="3598433"/>
                </a:lnTo>
                <a:cubicBezTo>
                  <a:pt x="3754967" y="3496833"/>
                  <a:pt x="3764081" y="3395285"/>
                  <a:pt x="3771900" y="3293633"/>
                </a:cubicBezTo>
                <a:cubicBezTo>
                  <a:pt x="3776781" y="3230180"/>
                  <a:pt x="3778267" y="3166458"/>
                  <a:pt x="3784600" y="3103133"/>
                </a:cubicBezTo>
                <a:cubicBezTo>
                  <a:pt x="3790974" y="3039389"/>
                  <a:pt x="3801533" y="2976133"/>
                  <a:pt x="3810000" y="2912633"/>
                </a:cubicBezTo>
                <a:cubicBezTo>
                  <a:pt x="3814233" y="2751766"/>
                  <a:pt x="3822700" y="2590955"/>
                  <a:pt x="3822700" y="2430033"/>
                </a:cubicBezTo>
                <a:cubicBezTo>
                  <a:pt x="3822700" y="2243647"/>
                  <a:pt x="3826562" y="1913732"/>
                  <a:pt x="3784600" y="1693433"/>
                </a:cubicBezTo>
                <a:cubicBezTo>
                  <a:pt x="3780334" y="1671038"/>
                  <a:pt x="3765904" y="1651722"/>
                  <a:pt x="3759200" y="1629933"/>
                </a:cubicBezTo>
                <a:cubicBezTo>
                  <a:pt x="3748934" y="1596568"/>
                  <a:pt x="3741650" y="1562348"/>
                  <a:pt x="3733800" y="1528333"/>
                </a:cubicBezTo>
                <a:cubicBezTo>
                  <a:pt x="3716248" y="1452273"/>
                  <a:pt x="3698309" y="1376276"/>
                  <a:pt x="3683000" y="1299733"/>
                </a:cubicBezTo>
                <a:cubicBezTo>
                  <a:pt x="3664265" y="1206057"/>
                  <a:pt x="3633728" y="1022244"/>
                  <a:pt x="3581400" y="956833"/>
                </a:cubicBezTo>
                <a:lnTo>
                  <a:pt x="3530600" y="893333"/>
                </a:lnTo>
                <a:cubicBezTo>
                  <a:pt x="3526367" y="867933"/>
                  <a:pt x="3528221" y="840724"/>
                  <a:pt x="3517900" y="817133"/>
                </a:cubicBezTo>
                <a:cubicBezTo>
                  <a:pt x="3498112" y="771903"/>
                  <a:pt x="3463778" y="734290"/>
                  <a:pt x="3441700" y="690133"/>
                </a:cubicBezTo>
                <a:cubicBezTo>
                  <a:pt x="3433233" y="673200"/>
                  <a:pt x="3427026" y="654934"/>
                  <a:pt x="3416300" y="639333"/>
                </a:cubicBezTo>
                <a:cubicBezTo>
                  <a:pt x="3380325" y="587006"/>
                  <a:pt x="3330398" y="543729"/>
                  <a:pt x="3302000" y="486933"/>
                </a:cubicBezTo>
                <a:cubicBezTo>
                  <a:pt x="3293533" y="470000"/>
                  <a:pt x="3287457" y="451643"/>
                  <a:pt x="3276600" y="436133"/>
                </a:cubicBezTo>
                <a:cubicBezTo>
                  <a:pt x="3095245" y="177054"/>
                  <a:pt x="3294254" y="475160"/>
                  <a:pt x="3175000" y="321833"/>
                </a:cubicBezTo>
                <a:cubicBezTo>
                  <a:pt x="3156258" y="297736"/>
                  <a:pt x="3147827" y="264964"/>
                  <a:pt x="3124200" y="245633"/>
                </a:cubicBezTo>
                <a:cubicBezTo>
                  <a:pt x="3099248" y="225217"/>
                  <a:pt x="3063603" y="222971"/>
                  <a:pt x="3035300" y="207533"/>
                </a:cubicBezTo>
                <a:cubicBezTo>
                  <a:pt x="3016718" y="197397"/>
                  <a:pt x="3004280" y="176968"/>
                  <a:pt x="2984500" y="169433"/>
                </a:cubicBezTo>
                <a:cubicBezTo>
                  <a:pt x="2914400" y="142728"/>
                  <a:pt x="2840729" y="126541"/>
                  <a:pt x="2768600" y="105933"/>
                </a:cubicBezTo>
                <a:cubicBezTo>
                  <a:pt x="2722190" y="92673"/>
                  <a:pt x="2675538" y="80270"/>
                  <a:pt x="2628900" y="67833"/>
                </a:cubicBezTo>
                <a:cubicBezTo>
                  <a:pt x="2612035" y="63336"/>
                  <a:pt x="2595379" y="57601"/>
                  <a:pt x="2578100" y="55133"/>
                </a:cubicBezTo>
                <a:lnTo>
                  <a:pt x="2489200" y="42433"/>
                </a:lnTo>
                <a:cubicBezTo>
                  <a:pt x="2235423" y="-42159"/>
                  <a:pt x="2443488" y="22486"/>
                  <a:pt x="1765300" y="42433"/>
                </a:cubicBezTo>
                <a:cubicBezTo>
                  <a:pt x="1705908" y="44180"/>
                  <a:pt x="1646767" y="50900"/>
                  <a:pt x="1587500" y="55133"/>
                </a:cubicBezTo>
                <a:cubicBezTo>
                  <a:pt x="1574800" y="59366"/>
                  <a:pt x="1562222" y="63986"/>
                  <a:pt x="1549400" y="67833"/>
                </a:cubicBezTo>
                <a:cubicBezTo>
                  <a:pt x="1519881" y="76689"/>
                  <a:pt x="1489464" y="82701"/>
                  <a:pt x="1460500" y="93233"/>
                </a:cubicBezTo>
                <a:cubicBezTo>
                  <a:pt x="1442708" y="99703"/>
                  <a:pt x="1427278" y="111602"/>
                  <a:pt x="1409700" y="118633"/>
                </a:cubicBezTo>
                <a:cubicBezTo>
                  <a:pt x="1384841" y="128577"/>
                  <a:pt x="1358359" y="134089"/>
                  <a:pt x="1333500" y="144033"/>
                </a:cubicBezTo>
                <a:cubicBezTo>
                  <a:pt x="1315922" y="151064"/>
                  <a:pt x="1282700" y="169433"/>
                  <a:pt x="1282700" y="16943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9912" y="2408237"/>
            <a:ext cx="63450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1. What </a:t>
            </a:r>
            <a:r>
              <a:rPr lang="en-US" sz="2400" b="1" dirty="0" smtClean="0">
                <a:solidFill>
                  <a:schemeClr val="accent2"/>
                </a:solidFill>
              </a:rPr>
              <a:t>variables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smtClean="0"/>
              <a:t>does each instance store?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839911" y="3572612"/>
            <a:ext cx="65838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 smtClean="0"/>
              <a:t>. What </a:t>
            </a:r>
            <a:r>
              <a:rPr lang="en-US" sz="2400" b="1" dirty="0" smtClean="0">
                <a:solidFill>
                  <a:schemeClr val="accent5"/>
                </a:solidFill>
              </a:rPr>
              <a:t>methods</a:t>
            </a:r>
            <a:r>
              <a:rPr lang="en-US" sz="2400" dirty="0" smtClean="0">
                <a:solidFill>
                  <a:schemeClr val="accent5"/>
                </a:solidFill>
              </a:rPr>
              <a:t> </a:t>
            </a:r>
            <a:r>
              <a:rPr lang="en-US" sz="2400" dirty="0" smtClean="0"/>
              <a:t>can you call on an instance?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839911" y="4762331"/>
            <a:ext cx="64203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3. What happens when you make a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solidFill>
                  <a:srgbClr val="7030A0"/>
                </a:solidFill>
              </a:rPr>
              <a:t> </a:t>
            </a:r>
            <a:r>
              <a:rPr lang="en-US" sz="2400" dirty="0" smtClean="0"/>
              <a:t>one?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839911" y="7119507"/>
            <a:ext cx="596830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*details on how to define these three things coming soon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7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8521" y="1007956"/>
            <a:ext cx="9745332" cy="5713505"/>
          </a:xfrm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9208" tIns="51588" rIns="99208" bIns="51588" rtlCol="0">
            <a:normAutofit/>
          </a:bodyPr>
          <a:lstStyle/>
          <a:p>
            <a:pPr marL="0" indent="0" algn="ctr">
              <a:buNone/>
              <a:tabLst>
                <a:tab pos="1006194" algn="l"/>
                <a:tab pos="2014137" algn="l"/>
                <a:tab pos="3022080" algn="l"/>
                <a:tab pos="4030023" algn="l"/>
                <a:tab pos="5037966" algn="l"/>
                <a:tab pos="6045909" algn="l"/>
                <a:tab pos="7053852" algn="l"/>
                <a:tab pos="8061796" algn="l"/>
                <a:tab pos="9069739" algn="l"/>
                <a:tab pos="10077682" algn="l"/>
                <a:tab pos="11085625" algn="l"/>
              </a:tabLst>
              <a:defRPr/>
            </a:pPr>
            <a:r>
              <a:rPr lang="en-US" b="1" dirty="0" smtClean="0"/>
              <a:t>class</a:t>
            </a:r>
            <a:r>
              <a:rPr lang="en-US" dirty="0" smtClean="0"/>
              <a:t>: A template for a new type of variable.</a:t>
            </a:r>
          </a:p>
          <a:p>
            <a:pPr marL="1007943" lvl="2" indent="0">
              <a:buNone/>
              <a:tabLst>
                <a:tab pos="1006194" algn="l"/>
                <a:tab pos="2014137" algn="l"/>
                <a:tab pos="3022080" algn="l"/>
                <a:tab pos="4030023" algn="l"/>
                <a:tab pos="5037966" algn="l"/>
                <a:tab pos="6045909" algn="l"/>
                <a:tab pos="7053852" algn="l"/>
                <a:tab pos="8061796" algn="l"/>
                <a:tab pos="9069739" algn="l"/>
                <a:tab pos="10077682" algn="l"/>
                <a:tab pos="11085625" algn="l"/>
              </a:tabLst>
              <a:defRPr/>
            </a:pPr>
            <a:endParaRPr lang="en-US" dirty="0" smtClean="0"/>
          </a:p>
        </p:txBody>
      </p:sp>
      <p:pic>
        <p:nvPicPr>
          <p:cNvPr id="55296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4381" y="1763924"/>
            <a:ext cx="3274110" cy="249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52965" name="Line 5"/>
          <p:cNvSpPr>
            <a:spLocks noChangeShapeType="1"/>
          </p:cNvSpPr>
          <p:nvPr/>
        </p:nvSpPr>
        <p:spPr bwMode="auto">
          <a:xfrm flipH="1">
            <a:off x="4620330" y="4283815"/>
            <a:ext cx="503978" cy="2519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552966" name="Line 6"/>
          <p:cNvSpPr>
            <a:spLocks noChangeShapeType="1"/>
          </p:cNvSpPr>
          <p:nvPr/>
        </p:nvSpPr>
        <p:spPr bwMode="auto">
          <a:xfrm>
            <a:off x="5124308" y="4283815"/>
            <a:ext cx="0" cy="3359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552967" name="Line 7"/>
          <p:cNvSpPr>
            <a:spLocks noChangeShapeType="1"/>
          </p:cNvSpPr>
          <p:nvPr/>
        </p:nvSpPr>
        <p:spPr bwMode="auto">
          <a:xfrm>
            <a:off x="5124309" y="4283815"/>
            <a:ext cx="503978" cy="2519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pic>
        <p:nvPicPr>
          <p:cNvPr id="552968" name="Picture 8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395" y="4451808"/>
            <a:ext cx="1312444" cy="273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52969" name="Picture 9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6334" y="4703797"/>
            <a:ext cx="1312444" cy="273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52970" name="Picture 10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0276" y="4367812"/>
            <a:ext cx="1312444" cy="273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 are like blueprints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660175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What </a:t>
            </a:r>
            <a:r>
              <a:rPr lang="en-US" altLang="en-US" sz="3968" dirty="0" smtClean="0">
                <a:solidFill>
                  <a:schemeClr val="bg1"/>
                </a:solidFill>
              </a:rPr>
              <a:t>does a class do?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46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A class defines a new variable type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0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512" y="1722437"/>
            <a:ext cx="5334000" cy="4700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Bouncing Balls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668712" y="2713037"/>
            <a:ext cx="30480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6030912" y="3856037"/>
            <a:ext cx="3810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668712" y="4846637"/>
            <a:ext cx="3048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1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 Ball Variable Type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154112" y="1291737"/>
            <a:ext cx="7696200" cy="5231299"/>
          </a:xfrm>
          <a:custGeom>
            <a:avLst/>
            <a:gdLst>
              <a:gd name="connsiteX0" fmla="*/ 2336800 w 3822793"/>
              <a:gd name="connsiteY0" fmla="*/ 220233 h 5401833"/>
              <a:gd name="connsiteX1" fmla="*/ 1371600 w 3822793"/>
              <a:gd name="connsiteY1" fmla="*/ 258333 h 5401833"/>
              <a:gd name="connsiteX2" fmla="*/ 1295400 w 3822793"/>
              <a:gd name="connsiteY2" fmla="*/ 271033 h 5401833"/>
              <a:gd name="connsiteX3" fmla="*/ 1003300 w 3822793"/>
              <a:gd name="connsiteY3" fmla="*/ 309133 h 5401833"/>
              <a:gd name="connsiteX4" fmla="*/ 901700 w 3822793"/>
              <a:gd name="connsiteY4" fmla="*/ 372633 h 5401833"/>
              <a:gd name="connsiteX5" fmla="*/ 647700 w 3822793"/>
              <a:gd name="connsiteY5" fmla="*/ 461533 h 5401833"/>
              <a:gd name="connsiteX6" fmla="*/ 533400 w 3822793"/>
              <a:gd name="connsiteY6" fmla="*/ 563133 h 5401833"/>
              <a:gd name="connsiteX7" fmla="*/ 406400 w 3822793"/>
              <a:gd name="connsiteY7" fmla="*/ 664733 h 5401833"/>
              <a:gd name="connsiteX8" fmla="*/ 317500 w 3822793"/>
              <a:gd name="connsiteY8" fmla="*/ 829833 h 5401833"/>
              <a:gd name="connsiteX9" fmla="*/ 279400 w 3822793"/>
              <a:gd name="connsiteY9" fmla="*/ 956833 h 5401833"/>
              <a:gd name="connsiteX10" fmla="*/ 215900 w 3822793"/>
              <a:gd name="connsiteY10" fmla="*/ 1083833 h 5401833"/>
              <a:gd name="connsiteX11" fmla="*/ 165100 w 3822793"/>
              <a:gd name="connsiteY11" fmla="*/ 1210833 h 5401833"/>
              <a:gd name="connsiteX12" fmla="*/ 114300 w 3822793"/>
              <a:gd name="connsiteY12" fmla="*/ 2404633 h 5401833"/>
              <a:gd name="connsiteX13" fmla="*/ 63500 w 3822793"/>
              <a:gd name="connsiteY13" fmla="*/ 2557033 h 5401833"/>
              <a:gd name="connsiteX14" fmla="*/ 0 w 3822793"/>
              <a:gd name="connsiteY14" fmla="*/ 2747533 h 5401833"/>
              <a:gd name="connsiteX15" fmla="*/ 12700 w 3822793"/>
              <a:gd name="connsiteY15" fmla="*/ 3268233 h 5401833"/>
              <a:gd name="connsiteX16" fmla="*/ 25400 w 3822793"/>
              <a:gd name="connsiteY16" fmla="*/ 3407933 h 5401833"/>
              <a:gd name="connsiteX17" fmla="*/ 38100 w 3822793"/>
              <a:gd name="connsiteY17" fmla="*/ 3738133 h 5401833"/>
              <a:gd name="connsiteX18" fmla="*/ 76200 w 3822793"/>
              <a:gd name="connsiteY18" fmla="*/ 4068333 h 5401833"/>
              <a:gd name="connsiteX19" fmla="*/ 101600 w 3822793"/>
              <a:gd name="connsiteY19" fmla="*/ 4195333 h 5401833"/>
              <a:gd name="connsiteX20" fmla="*/ 114300 w 3822793"/>
              <a:gd name="connsiteY20" fmla="*/ 4271533 h 5401833"/>
              <a:gd name="connsiteX21" fmla="*/ 152400 w 3822793"/>
              <a:gd name="connsiteY21" fmla="*/ 4385833 h 5401833"/>
              <a:gd name="connsiteX22" fmla="*/ 177800 w 3822793"/>
              <a:gd name="connsiteY22" fmla="*/ 4538233 h 5401833"/>
              <a:gd name="connsiteX23" fmla="*/ 317500 w 3822793"/>
              <a:gd name="connsiteY23" fmla="*/ 4716033 h 5401833"/>
              <a:gd name="connsiteX24" fmla="*/ 444500 w 3822793"/>
              <a:gd name="connsiteY24" fmla="*/ 4792233 h 5401833"/>
              <a:gd name="connsiteX25" fmla="*/ 622300 w 3822793"/>
              <a:gd name="connsiteY25" fmla="*/ 4855733 h 5401833"/>
              <a:gd name="connsiteX26" fmla="*/ 952500 w 3822793"/>
              <a:gd name="connsiteY26" fmla="*/ 5033533 h 5401833"/>
              <a:gd name="connsiteX27" fmla="*/ 1092200 w 3822793"/>
              <a:gd name="connsiteY27" fmla="*/ 5147833 h 5401833"/>
              <a:gd name="connsiteX28" fmla="*/ 1206500 w 3822793"/>
              <a:gd name="connsiteY28" fmla="*/ 5185933 h 5401833"/>
              <a:gd name="connsiteX29" fmla="*/ 1409700 w 3822793"/>
              <a:gd name="connsiteY29" fmla="*/ 5249433 h 5401833"/>
              <a:gd name="connsiteX30" fmla="*/ 1625600 w 3822793"/>
              <a:gd name="connsiteY30" fmla="*/ 5312933 h 5401833"/>
              <a:gd name="connsiteX31" fmla="*/ 2108200 w 3822793"/>
              <a:gd name="connsiteY31" fmla="*/ 5363733 h 5401833"/>
              <a:gd name="connsiteX32" fmla="*/ 2324100 w 3822793"/>
              <a:gd name="connsiteY32" fmla="*/ 5401833 h 5401833"/>
              <a:gd name="connsiteX33" fmla="*/ 2781300 w 3822793"/>
              <a:gd name="connsiteY33" fmla="*/ 5351033 h 5401833"/>
              <a:gd name="connsiteX34" fmla="*/ 2933700 w 3822793"/>
              <a:gd name="connsiteY34" fmla="*/ 5274833 h 5401833"/>
              <a:gd name="connsiteX35" fmla="*/ 2997200 w 3822793"/>
              <a:gd name="connsiteY35" fmla="*/ 5224033 h 5401833"/>
              <a:gd name="connsiteX36" fmla="*/ 3149600 w 3822793"/>
              <a:gd name="connsiteY36" fmla="*/ 5135133 h 5401833"/>
              <a:gd name="connsiteX37" fmla="*/ 3263900 w 3822793"/>
              <a:gd name="connsiteY37" fmla="*/ 5020833 h 5401833"/>
              <a:gd name="connsiteX38" fmla="*/ 3352800 w 3822793"/>
              <a:gd name="connsiteY38" fmla="*/ 4944633 h 5401833"/>
              <a:gd name="connsiteX39" fmla="*/ 3390900 w 3822793"/>
              <a:gd name="connsiteY39" fmla="*/ 4830333 h 5401833"/>
              <a:gd name="connsiteX40" fmla="*/ 3416300 w 3822793"/>
              <a:gd name="connsiteY40" fmla="*/ 4792233 h 5401833"/>
              <a:gd name="connsiteX41" fmla="*/ 3454400 w 3822793"/>
              <a:gd name="connsiteY41" fmla="*/ 4639833 h 5401833"/>
              <a:gd name="connsiteX42" fmla="*/ 3530600 w 3822793"/>
              <a:gd name="connsiteY42" fmla="*/ 4284233 h 5401833"/>
              <a:gd name="connsiteX43" fmla="*/ 3581400 w 3822793"/>
              <a:gd name="connsiteY43" fmla="*/ 4233433 h 5401833"/>
              <a:gd name="connsiteX44" fmla="*/ 3606800 w 3822793"/>
              <a:gd name="connsiteY44" fmla="*/ 4131833 h 5401833"/>
              <a:gd name="connsiteX45" fmla="*/ 3683000 w 3822793"/>
              <a:gd name="connsiteY45" fmla="*/ 3928633 h 5401833"/>
              <a:gd name="connsiteX46" fmla="*/ 3746500 w 3822793"/>
              <a:gd name="connsiteY46" fmla="*/ 3598433 h 5401833"/>
              <a:gd name="connsiteX47" fmla="*/ 3771900 w 3822793"/>
              <a:gd name="connsiteY47" fmla="*/ 3293633 h 5401833"/>
              <a:gd name="connsiteX48" fmla="*/ 3784600 w 3822793"/>
              <a:gd name="connsiteY48" fmla="*/ 3103133 h 5401833"/>
              <a:gd name="connsiteX49" fmla="*/ 3810000 w 3822793"/>
              <a:gd name="connsiteY49" fmla="*/ 2912633 h 5401833"/>
              <a:gd name="connsiteX50" fmla="*/ 3822700 w 3822793"/>
              <a:gd name="connsiteY50" fmla="*/ 2430033 h 5401833"/>
              <a:gd name="connsiteX51" fmla="*/ 3784600 w 3822793"/>
              <a:gd name="connsiteY51" fmla="*/ 1693433 h 5401833"/>
              <a:gd name="connsiteX52" fmla="*/ 3759200 w 3822793"/>
              <a:gd name="connsiteY52" fmla="*/ 1629933 h 5401833"/>
              <a:gd name="connsiteX53" fmla="*/ 3733800 w 3822793"/>
              <a:gd name="connsiteY53" fmla="*/ 1528333 h 5401833"/>
              <a:gd name="connsiteX54" fmla="*/ 3683000 w 3822793"/>
              <a:gd name="connsiteY54" fmla="*/ 1299733 h 5401833"/>
              <a:gd name="connsiteX55" fmla="*/ 3581400 w 3822793"/>
              <a:gd name="connsiteY55" fmla="*/ 956833 h 5401833"/>
              <a:gd name="connsiteX56" fmla="*/ 3530600 w 3822793"/>
              <a:gd name="connsiteY56" fmla="*/ 893333 h 5401833"/>
              <a:gd name="connsiteX57" fmla="*/ 3517900 w 3822793"/>
              <a:gd name="connsiteY57" fmla="*/ 817133 h 5401833"/>
              <a:gd name="connsiteX58" fmla="*/ 3441700 w 3822793"/>
              <a:gd name="connsiteY58" fmla="*/ 690133 h 5401833"/>
              <a:gd name="connsiteX59" fmla="*/ 3416300 w 3822793"/>
              <a:gd name="connsiteY59" fmla="*/ 639333 h 5401833"/>
              <a:gd name="connsiteX60" fmla="*/ 3302000 w 3822793"/>
              <a:gd name="connsiteY60" fmla="*/ 486933 h 5401833"/>
              <a:gd name="connsiteX61" fmla="*/ 3276600 w 3822793"/>
              <a:gd name="connsiteY61" fmla="*/ 436133 h 5401833"/>
              <a:gd name="connsiteX62" fmla="*/ 3175000 w 3822793"/>
              <a:gd name="connsiteY62" fmla="*/ 321833 h 5401833"/>
              <a:gd name="connsiteX63" fmla="*/ 3124200 w 3822793"/>
              <a:gd name="connsiteY63" fmla="*/ 245633 h 5401833"/>
              <a:gd name="connsiteX64" fmla="*/ 3035300 w 3822793"/>
              <a:gd name="connsiteY64" fmla="*/ 207533 h 5401833"/>
              <a:gd name="connsiteX65" fmla="*/ 2984500 w 3822793"/>
              <a:gd name="connsiteY65" fmla="*/ 169433 h 5401833"/>
              <a:gd name="connsiteX66" fmla="*/ 2768600 w 3822793"/>
              <a:gd name="connsiteY66" fmla="*/ 105933 h 5401833"/>
              <a:gd name="connsiteX67" fmla="*/ 2628900 w 3822793"/>
              <a:gd name="connsiteY67" fmla="*/ 67833 h 5401833"/>
              <a:gd name="connsiteX68" fmla="*/ 2578100 w 3822793"/>
              <a:gd name="connsiteY68" fmla="*/ 55133 h 5401833"/>
              <a:gd name="connsiteX69" fmla="*/ 2489200 w 3822793"/>
              <a:gd name="connsiteY69" fmla="*/ 42433 h 5401833"/>
              <a:gd name="connsiteX70" fmla="*/ 1765300 w 3822793"/>
              <a:gd name="connsiteY70" fmla="*/ 42433 h 5401833"/>
              <a:gd name="connsiteX71" fmla="*/ 1587500 w 3822793"/>
              <a:gd name="connsiteY71" fmla="*/ 55133 h 5401833"/>
              <a:gd name="connsiteX72" fmla="*/ 1549400 w 3822793"/>
              <a:gd name="connsiteY72" fmla="*/ 67833 h 5401833"/>
              <a:gd name="connsiteX73" fmla="*/ 1460500 w 3822793"/>
              <a:gd name="connsiteY73" fmla="*/ 93233 h 5401833"/>
              <a:gd name="connsiteX74" fmla="*/ 1409700 w 3822793"/>
              <a:gd name="connsiteY74" fmla="*/ 118633 h 5401833"/>
              <a:gd name="connsiteX75" fmla="*/ 1333500 w 3822793"/>
              <a:gd name="connsiteY75" fmla="*/ 144033 h 5401833"/>
              <a:gd name="connsiteX76" fmla="*/ 1282700 w 3822793"/>
              <a:gd name="connsiteY76" fmla="*/ 169433 h 540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822793" h="5401833">
                <a:moveTo>
                  <a:pt x="2336800" y="220233"/>
                </a:moveTo>
                <a:lnTo>
                  <a:pt x="1371600" y="258333"/>
                </a:lnTo>
                <a:cubicBezTo>
                  <a:pt x="1345891" y="259788"/>
                  <a:pt x="1320909" y="267515"/>
                  <a:pt x="1295400" y="271033"/>
                </a:cubicBezTo>
                <a:lnTo>
                  <a:pt x="1003300" y="309133"/>
                </a:lnTo>
                <a:cubicBezTo>
                  <a:pt x="969433" y="330300"/>
                  <a:pt x="938408" y="356901"/>
                  <a:pt x="901700" y="372633"/>
                </a:cubicBezTo>
                <a:cubicBezTo>
                  <a:pt x="756465" y="434876"/>
                  <a:pt x="761147" y="399653"/>
                  <a:pt x="647700" y="461533"/>
                </a:cubicBezTo>
                <a:cubicBezTo>
                  <a:pt x="592023" y="491902"/>
                  <a:pt x="584897" y="520999"/>
                  <a:pt x="533400" y="563133"/>
                </a:cubicBezTo>
                <a:cubicBezTo>
                  <a:pt x="473262" y="612337"/>
                  <a:pt x="450555" y="604020"/>
                  <a:pt x="406400" y="664733"/>
                </a:cubicBezTo>
                <a:cubicBezTo>
                  <a:pt x="393451" y="682537"/>
                  <a:pt x="327646" y="802777"/>
                  <a:pt x="317500" y="829833"/>
                </a:cubicBezTo>
                <a:cubicBezTo>
                  <a:pt x="301981" y="871216"/>
                  <a:pt x="295814" y="915797"/>
                  <a:pt x="279400" y="956833"/>
                </a:cubicBezTo>
                <a:cubicBezTo>
                  <a:pt x="261822" y="1000778"/>
                  <a:pt x="235323" y="1040672"/>
                  <a:pt x="215900" y="1083833"/>
                </a:cubicBezTo>
                <a:cubicBezTo>
                  <a:pt x="197190" y="1125412"/>
                  <a:pt x="182033" y="1168500"/>
                  <a:pt x="165100" y="1210833"/>
                </a:cubicBezTo>
                <a:cubicBezTo>
                  <a:pt x="159932" y="1541585"/>
                  <a:pt x="174875" y="2041182"/>
                  <a:pt x="114300" y="2404633"/>
                </a:cubicBezTo>
                <a:cubicBezTo>
                  <a:pt x="105497" y="2457452"/>
                  <a:pt x="78887" y="2505743"/>
                  <a:pt x="63500" y="2557033"/>
                </a:cubicBezTo>
                <a:cubicBezTo>
                  <a:pt x="8134" y="2741585"/>
                  <a:pt x="72304" y="2578823"/>
                  <a:pt x="0" y="2747533"/>
                </a:cubicBezTo>
                <a:cubicBezTo>
                  <a:pt x="4233" y="2921100"/>
                  <a:pt x="6027" y="3094743"/>
                  <a:pt x="12700" y="3268233"/>
                </a:cubicBezTo>
                <a:cubicBezTo>
                  <a:pt x="14497" y="3314957"/>
                  <a:pt x="22876" y="3361242"/>
                  <a:pt x="25400" y="3407933"/>
                </a:cubicBezTo>
                <a:cubicBezTo>
                  <a:pt x="31345" y="3517920"/>
                  <a:pt x="32155" y="3628146"/>
                  <a:pt x="38100" y="3738133"/>
                </a:cubicBezTo>
                <a:cubicBezTo>
                  <a:pt x="42921" y="3827329"/>
                  <a:pt x="63361" y="3988086"/>
                  <a:pt x="76200" y="4068333"/>
                </a:cubicBezTo>
                <a:cubicBezTo>
                  <a:pt x="83021" y="4110962"/>
                  <a:pt x="93644" y="4152901"/>
                  <a:pt x="101600" y="4195333"/>
                </a:cubicBezTo>
                <a:cubicBezTo>
                  <a:pt x="106345" y="4220642"/>
                  <a:pt x="107665" y="4246652"/>
                  <a:pt x="114300" y="4271533"/>
                </a:cubicBezTo>
                <a:cubicBezTo>
                  <a:pt x="124648" y="4310338"/>
                  <a:pt x="139700" y="4347733"/>
                  <a:pt x="152400" y="4385833"/>
                </a:cubicBezTo>
                <a:cubicBezTo>
                  <a:pt x="153056" y="4390427"/>
                  <a:pt x="170116" y="4521584"/>
                  <a:pt x="177800" y="4538233"/>
                </a:cubicBezTo>
                <a:cubicBezTo>
                  <a:pt x="206832" y="4601135"/>
                  <a:pt x="261186" y="4673797"/>
                  <a:pt x="317500" y="4716033"/>
                </a:cubicBezTo>
                <a:cubicBezTo>
                  <a:pt x="356995" y="4745654"/>
                  <a:pt x="399621" y="4771663"/>
                  <a:pt x="444500" y="4792233"/>
                </a:cubicBezTo>
                <a:cubicBezTo>
                  <a:pt x="501710" y="4818454"/>
                  <a:pt x="565454" y="4828731"/>
                  <a:pt x="622300" y="4855733"/>
                </a:cubicBezTo>
                <a:cubicBezTo>
                  <a:pt x="735218" y="4909369"/>
                  <a:pt x="855748" y="4954373"/>
                  <a:pt x="952500" y="5033533"/>
                </a:cubicBezTo>
                <a:cubicBezTo>
                  <a:pt x="999067" y="5071633"/>
                  <a:pt x="1040607" y="5116877"/>
                  <a:pt x="1092200" y="5147833"/>
                </a:cubicBezTo>
                <a:cubicBezTo>
                  <a:pt x="1126638" y="5168496"/>
                  <a:pt x="1169586" y="5170113"/>
                  <a:pt x="1206500" y="5185933"/>
                </a:cubicBezTo>
                <a:cubicBezTo>
                  <a:pt x="1443162" y="5287360"/>
                  <a:pt x="991510" y="5144885"/>
                  <a:pt x="1409700" y="5249433"/>
                </a:cubicBezTo>
                <a:cubicBezTo>
                  <a:pt x="1482475" y="5267627"/>
                  <a:pt x="1552279" y="5297080"/>
                  <a:pt x="1625600" y="5312933"/>
                </a:cubicBezTo>
                <a:cubicBezTo>
                  <a:pt x="1819281" y="5354810"/>
                  <a:pt x="1915165" y="5353009"/>
                  <a:pt x="2108200" y="5363733"/>
                </a:cubicBezTo>
                <a:cubicBezTo>
                  <a:pt x="2180167" y="5376433"/>
                  <a:pt x="2251021" y="5401833"/>
                  <a:pt x="2324100" y="5401833"/>
                </a:cubicBezTo>
                <a:cubicBezTo>
                  <a:pt x="2433914" y="5401833"/>
                  <a:pt x="2640132" y="5371200"/>
                  <a:pt x="2781300" y="5351033"/>
                </a:cubicBezTo>
                <a:cubicBezTo>
                  <a:pt x="2850560" y="5323329"/>
                  <a:pt x="2863826" y="5321416"/>
                  <a:pt x="2933700" y="5274833"/>
                </a:cubicBezTo>
                <a:cubicBezTo>
                  <a:pt x="2956254" y="5259797"/>
                  <a:pt x="2974442" y="5238759"/>
                  <a:pt x="2997200" y="5224033"/>
                </a:cubicBezTo>
                <a:cubicBezTo>
                  <a:pt x="3046576" y="5192084"/>
                  <a:pt x="3102820" y="5170775"/>
                  <a:pt x="3149600" y="5135133"/>
                </a:cubicBezTo>
                <a:cubicBezTo>
                  <a:pt x="3192459" y="5102478"/>
                  <a:pt x="3224591" y="5057685"/>
                  <a:pt x="3263900" y="5020833"/>
                </a:cubicBezTo>
                <a:cubicBezTo>
                  <a:pt x="3292373" y="4994139"/>
                  <a:pt x="3323167" y="4970033"/>
                  <a:pt x="3352800" y="4944633"/>
                </a:cubicBezTo>
                <a:cubicBezTo>
                  <a:pt x="3365500" y="4906533"/>
                  <a:pt x="3375453" y="4867405"/>
                  <a:pt x="3390900" y="4830333"/>
                </a:cubicBezTo>
                <a:cubicBezTo>
                  <a:pt x="3396771" y="4816244"/>
                  <a:pt x="3411473" y="4806713"/>
                  <a:pt x="3416300" y="4792233"/>
                </a:cubicBezTo>
                <a:cubicBezTo>
                  <a:pt x="3432859" y="4742557"/>
                  <a:pt x="3441700" y="4690633"/>
                  <a:pt x="3454400" y="4639833"/>
                </a:cubicBezTo>
                <a:cubicBezTo>
                  <a:pt x="3464467" y="4549227"/>
                  <a:pt x="3482984" y="4331849"/>
                  <a:pt x="3530600" y="4284233"/>
                </a:cubicBezTo>
                <a:lnTo>
                  <a:pt x="3581400" y="4233433"/>
                </a:lnTo>
                <a:cubicBezTo>
                  <a:pt x="3589867" y="4199566"/>
                  <a:pt x="3595761" y="4164951"/>
                  <a:pt x="3606800" y="4131833"/>
                </a:cubicBezTo>
                <a:cubicBezTo>
                  <a:pt x="3629676" y="4063206"/>
                  <a:pt x="3669339" y="3999671"/>
                  <a:pt x="3683000" y="3928633"/>
                </a:cubicBezTo>
                <a:lnTo>
                  <a:pt x="3746500" y="3598433"/>
                </a:lnTo>
                <a:cubicBezTo>
                  <a:pt x="3754967" y="3496833"/>
                  <a:pt x="3764081" y="3395285"/>
                  <a:pt x="3771900" y="3293633"/>
                </a:cubicBezTo>
                <a:cubicBezTo>
                  <a:pt x="3776781" y="3230180"/>
                  <a:pt x="3778267" y="3166458"/>
                  <a:pt x="3784600" y="3103133"/>
                </a:cubicBezTo>
                <a:cubicBezTo>
                  <a:pt x="3790974" y="3039389"/>
                  <a:pt x="3801533" y="2976133"/>
                  <a:pt x="3810000" y="2912633"/>
                </a:cubicBezTo>
                <a:cubicBezTo>
                  <a:pt x="3814233" y="2751766"/>
                  <a:pt x="3822700" y="2590955"/>
                  <a:pt x="3822700" y="2430033"/>
                </a:cubicBezTo>
                <a:cubicBezTo>
                  <a:pt x="3822700" y="2243647"/>
                  <a:pt x="3826562" y="1913732"/>
                  <a:pt x="3784600" y="1693433"/>
                </a:cubicBezTo>
                <a:cubicBezTo>
                  <a:pt x="3780334" y="1671038"/>
                  <a:pt x="3765904" y="1651722"/>
                  <a:pt x="3759200" y="1629933"/>
                </a:cubicBezTo>
                <a:cubicBezTo>
                  <a:pt x="3748934" y="1596568"/>
                  <a:pt x="3741650" y="1562348"/>
                  <a:pt x="3733800" y="1528333"/>
                </a:cubicBezTo>
                <a:cubicBezTo>
                  <a:pt x="3716248" y="1452273"/>
                  <a:pt x="3698309" y="1376276"/>
                  <a:pt x="3683000" y="1299733"/>
                </a:cubicBezTo>
                <a:cubicBezTo>
                  <a:pt x="3664265" y="1206057"/>
                  <a:pt x="3633728" y="1022244"/>
                  <a:pt x="3581400" y="956833"/>
                </a:cubicBezTo>
                <a:lnTo>
                  <a:pt x="3530600" y="893333"/>
                </a:lnTo>
                <a:cubicBezTo>
                  <a:pt x="3526367" y="867933"/>
                  <a:pt x="3528221" y="840724"/>
                  <a:pt x="3517900" y="817133"/>
                </a:cubicBezTo>
                <a:cubicBezTo>
                  <a:pt x="3498112" y="771903"/>
                  <a:pt x="3463778" y="734290"/>
                  <a:pt x="3441700" y="690133"/>
                </a:cubicBezTo>
                <a:cubicBezTo>
                  <a:pt x="3433233" y="673200"/>
                  <a:pt x="3427026" y="654934"/>
                  <a:pt x="3416300" y="639333"/>
                </a:cubicBezTo>
                <a:cubicBezTo>
                  <a:pt x="3380325" y="587006"/>
                  <a:pt x="3330398" y="543729"/>
                  <a:pt x="3302000" y="486933"/>
                </a:cubicBezTo>
                <a:cubicBezTo>
                  <a:pt x="3293533" y="470000"/>
                  <a:pt x="3287457" y="451643"/>
                  <a:pt x="3276600" y="436133"/>
                </a:cubicBezTo>
                <a:cubicBezTo>
                  <a:pt x="3095245" y="177054"/>
                  <a:pt x="3294254" y="475160"/>
                  <a:pt x="3175000" y="321833"/>
                </a:cubicBezTo>
                <a:cubicBezTo>
                  <a:pt x="3156258" y="297736"/>
                  <a:pt x="3147827" y="264964"/>
                  <a:pt x="3124200" y="245633"/>
                </a:cubicBezTo>
                <a:cubicBezTo>
                  <a:pt x="3099248" y="225217"/>
                  <a:pt x="3063603" y="222971"/>
                  <a:pt x="3035300" y="207533"/>
                </a:cubicBezTo>
                <a:cubicBezTo>
                  <a:pt x="3016718" y="197397"/>
                  <a:pt x="3004280" y="176968"/>
                  <a:pt x="2984500" y="169433"/>
                </a:cubicBezTo>
                <a:cubicBezTo>
                  <a:pt x="2914400" y="142728"/>
                  <a:pt x="2840729" y="126541"/>
                  <a:pt x="2768600" y="105933"/>
                </a:cubicBezTo>
                <a:cubicBezTo>
                  <a:pt x="2722190" y="92673"/>
                  <a:pt x="2675538" y="80270"/>
                  <a:pt x="2628900" y="67833"/>
                </a:cubicBezTo>
                <a:cubicBezTo>
                  <a:pt x="2612035" y="63336"/>
                  <a:pt x="2595379" y="57601"/>
                  <a:pt x="2578100" y="55133"/>
                </a:cubicBezTo>
                <a:lnTo>
                  <a:pt x="2489200" y="42433"/>
                </a:lnTo>
                <a:cubicBezTo>
                  <a:pt x="2235423" y="-42159"/>
                  <a:pt x="2443488" y="22486"/>
                  <a:pt x="1765300" y="42433"/>
                </a:cubicBezTo>
                <a:cubicBezTo>
                  <a:pt x="1705908" y="44180"/>
                  <a:pt x="1646767" y="50900"/>
                  <a:pt x="1587500" y="55133"/>
                </a:cubicBezTo>
                <a:cubicBezTo>
                  <a:pt x="1574800" y="59366"/>
                  <a:pt x="1562222" y="63986"/>
                  <a:pt x="1549400" y="67833"/>
                </a:cubicBezTo>
                <a:cubicBezTo>
                  <a:pt x="1519881" y="76689"/>
                  <a:pt x="1489464" y="82701"/>
                  <a:pt x="1460500" y="93233"/>
                </a:cubicBezTo>
                <a:cubicBezTo>
                  <a:pt x="1442708" y="99703"/>
                  <a:pt x="1427278" y="111602"/>
                  <a:pt x="1409700" y="118633"/>
                </a:cubicBezTo>
                <a:cubicBezTo>
                  <a:pt x="1384841" y="128577"/>
                  <a:pt x="1358359" y="134089"/>
                  <a:pt x="1333500" y="144033"/>
                </a:cubicBezTo>
                <a:cubicBezTo>
                  <a:pt x="1315922" y="151064"/>
                  <a:pt x="1282700" y="169433"/>
                  <a:pt x="1282700" y="16943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9912" y="1996350"/>
            <a:ext cx="63450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1. What </a:t>
            </a:r>
            <a:r>
              <a:rPr lang="en-US" sz="2400" b="1" dirty="0" smtClean="0">
                <a:solidFill>
                  <a:schemeClr val="accent2"/>
                </a:solidFill>
              </a:rPr>
              <a:t>variables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smtClean="0"/>
              <a:t>does each instance store?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839911" y="3572612"/>
            <a:ext cx="65838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 smtClean="0"/>
              <a:t>. What </a:t>
            </a:r>
            <a:r>
              <a:rPr lang="en-US" sz="2400" b="1" dirty="0" smtClean="0">
                <a:solidFill>
                  <a:schemeClr val="accent5"/>
                </a:solidFill>
              </a:rPr>
              <a:t>methods</a:t>
            </a:r>
            <a:r>
              <a:rPr lang="en-US" sz="2400" dirty="0" smtClean="0">
                <a:solidFill>
                  <a:schemeClr val="accent5"/>
                </a:solidFill>
              </a:rPr>
              <a:t> </a:t>
            </a:r>
            <a:r>
              <a:rPr lang="en-US" sz="2400" dirty="0" smtClean="0"/>
              <a:t>can you call on an instance?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839911" y="4762331"/>
            <a:ext cx="64203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3. What happens when you make a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solidFill>
                  <a:srgbClr val="7030A0"/>
                </a:solidFill>
              </a:rPr>
              <a:t> </a:t>
            </a:r>
            <a:r>
              <a:rPr lang="en-US" sz="2400" dirty="0" smtClean="0"/>
              <a:t>one?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839911" y="7119507"/>
            <a:ext cx="596830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*details on how to define these three things coming soon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18812" y="2495164"/>
            <a:ext cx="5166799" cy="86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Each ball has its own </a:t>
            </a:r>
            <a:r>
              <a:rPr lang="en-US" dirty="0" err="1" smtClean="0"/>
              <a:t>Goval</a:t>
            </a:r>
            <a:r>
              <a:rPr lang="en-US" dirty="0" smtClean="0"/>
              <a:t> (lets call it shape)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Each ball has its own dx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Each ball has its own </a:t>
            </a:r>
            <a:r>
              <a:rPr lang="en-US" dirty="0" err="1" smtClean="0"/>
              <a:t>dy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418812" y="3997306"/>
            <a:ext cx="2127505" cy="6076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heartbeat();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getShape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29924" y="5229635"/>
            <a:ext cx="4846198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Sets initial values for all the ”instance” </a:t>
            </a:r>
            <a:r>
              <a:rPr lang="en-US" dirty="0" err="1" smtClean="0"/>
              <a:t>vars</a:t>
            </a:r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 rot="20622430">
            <a:off x="1144574" y="1198473"/>
            <a:ext cx="2739917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The Ball class</a:t>
            </a:r>
            <a:endParaRPr lang="en-US" sz="320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12319</TotalTime>
  <Words>514</Words>
  <Application>Microsoft Macintosh PowerPoint</Application>
  <PresentationFormat>Custom</PresentationFormat>
  <Paragraphs>211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 Unicode MS</vt:lpstr>
      <vt:lpstr>Calibri</vt:lpstr>
      <vt:lpstr>Century Gothic</vt:lpstr>
      <vt:lpstr>Chalkboard</vt:lpstr>
      <vt:lpstr>Consolas</vt:lpstr>
      <vt:lpstr>Courier</vt:lpstr>
      <vt:lpstr>DejaVu Serif</vt:lpstr>
      <vt:lpstr>ＭＳ Ｐゴシック</vt:lpstr>
      <vt:lpstr>Times New Roman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Piech</cp:lastModifiedBy>
  <cp:revision>348</cp:revision>
  <cp:lastPrinted>2017-02-22T17:07:02Z</cp:lastPrinted>
  <dcterms:created xsi:type="dcterms:W3CDTF">2012-01-18T02:26:13Z</dcterms:created>
  <dcterms:modified xsi:type="dcterms:W3CDTF">2017-03-01T15:19:19Z</dcterms:modified>
</cp:coreProperties>
</file>